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 id="2147483677" r:id="rId3"/>
    <p:sldMasterId id="2147483758" r:id="rId4"/>
    <p:sldMasterId id="2147483779" r:id="rId5"/>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2" r:id="rId30"/>
    <p:sldId id="283" r:id="rId31"/>
    <p:sldId id="280" r:id="rId32"/>
    <p:sldId id="281"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Lato Light" panose="020F0502020204030203" pitchFamily="34" charset="0"/>
      <p:regular r:id="rId39"/>
      <p:bold r:id="rId40"/>
      <p:italic r:id="rId41"/>
      <p:boldItalic r:id="rId42"/>
    </p:embeddedFont>
    <p:embeddedFont>
      <p:font typeface="Libre Franklin" pitchFamily="2" charset="0"/>
      <p:regular r:id="rId43"/>
      <p:bold r:id="rId44"/>
      <p:italic r:id="rId45"/>
      <p:boldItalic r:id="rId46"/>
    </p:embeddedFont>
    <p:embeddedFont>
      <p:font typeface="Quattrocento Sans" panose="020B0502050000020003" pitchFamily="34" charset="0"/>
      <p:regular r:id="rId47"/>
      <p:bold r:id="rId48"/>
      <p:italic r:id="rId49"/>
      <p:boldItalic r:id="rId50"/>
    </p:embeddedFont>
    <p:embeddedFont>
      <p:font typeface="Sofia"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7">
          <p15:clr>
            <a:srgbClr val="A4A3A4"/>
          </p15:clr>
        </p15:guide>
        <p15:guide id="2" orient="horz" pos="2296">
          <p15:clr>
            <a:srgbClr val="A4A3A4"/>
          </p15:clr>
        </p15:guide>
        <p15:guide id="3" orient="horz" pos="1302">
          <p15:clr>
            <a:srgbClr val="A4A3A4"/>
          </p15:clr>
        </p15:guide>
        <p15:guide id="4" orient="horz" pos="408">
          <p15:clr>
            <a:srgbClr val="A4A3A4"/>
          </p15:clr>
        </p15:guide>
        <p15:guide id="5" orient="horz" pos="689">
          <p15:clr>
            <a:srgbClr val="A4A3A4"/>
          </p15:clr>
        </p15:guide>
        <p15:guide id="6" pos="363">
          <p15:clr>
            <a:srgbClr val="A4A3A4"/>
          </p15:clr>
        </p15:guide>
        <p15:guide id="7" pos="5399">
          <p15:clr>
            <a:srgbClr val="A4A3A4"/>
          </p15:clr>
        </p15:guide>
        <p15:guide id="8" pos="4594">
          <p15:clr>
            <a:srgbClr val="A4A3A4"/>
          </p15:clr>
        </p15:guide>
        <p15:guide id="9" pos="2870">
          <p15:clr>
            <a:srgbClr val="A4A3A4"/>
          </p15:clr>
        </p15:guide>
        <p15:guide id="10" pos="2383">
          <p15:clr>
            <a:srgbClr val="A4A3A4"/>
          </p15:clr>
        </p15:guide>
        <p15:guide id="11" pos="77">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GwAey5zwksSH/Od+5gW+qQlY1W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40FC0A-FB7D-4641-A046-9588F4894030}" v="233" dt="2023-09-10T06:10:19.795"/>
  </p1510:revLst>
</p1510:revInfo>
</file>

<file path=ppt/tableStyles.xml><?xml version="1.0" encoding="utf-8"?>
<a:tblStyleLst xmlns:a="http://schemas.openxmlformats.org/drawingml/2006/main" def="{A041A468-3381-47E2-A12D-FE43647E1336}">
  <a:tblStyle styleId="{A041A468-3381-47E2-A12D-FE43647E133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977"/>
        <p:guide orient="horz" pos="2296"/>
        <p:guide orient="horz" pos="1302"/>
        <p:guide orient="horz" pos="408"/>
        <p:guide orient="horz" pos="689"/>
        <p:guide pos="363"/>
        <p:guide pos="5399"/>
        <p:guide pos="4594"/>
        <p:guide pos="2870"/>
        <p:guide pos="2383"/>
        <p:guide pos="7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0.fntdata"/><Relationship Id="rId5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7aec57fd8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7aec57fd8d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g27aec57fd8d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strategy is built around a newly defined </a:t>
            </a:r>
            <a:r>
              <a:rPr lang="en-US" sz="1200" b="1" dirty="0">
                <a:solidFill>
                  <a:schemeClr val="dk1"/>
                </a:solidFill>
                <a:latin typeface="Calibri"/>
                <a:ea typeface="Calibri"/>
                <a:cs typeface="Calibri"/>
                <a:sym typeface="Calibri"/>
              </a:rPr>
              <a:t>Purpose </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To collectively accelerate the sustainable production and uses of sugarcane </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and three </a:t>
            </a:r>
            <a:r>
              <a:rPr lang="en-US" sz="1200" b="1" dirty="0">
                <a:solidFill>
                  <a:schemeClr val="dk1"/>
                </a:solidFill>
                <a:latin typeface="Calibri"/>
                <a:ea typeface="Calibri"/>
                <a:cs typeface="Calibri"/>
                <a:sym typeface="Calibri"/>
              </a:rPr>
              <a:t>Strategic Aims – which align to the 3 pillars of sustainable development and define how we will contribute to the SDGs</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The 3 Aims are inter-dependent and non-hierarchical. </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For each Strategic Aim  – we have set high level Objectives, </a:t>
            </a:r>
            <a:r>
              <a:rPr lang="en-US" sz="1200" dirty="0" err="1">
                <a:solidFill>
                  <a:schemeClr val="dk1"/>
                </a:solidFill>
                <a:latin typeface="Calibri"/>
                <a:ea typeface="Calibri"/>
                <a:cs typeface="Calibri"/>
                <a:sym typeface="Calibri"/>
              </a:rPr>
              <a:t>suppored</a:t>
            </a:r>
            <a:r>
              <a:rPr lang="en-US" sz="1200" dirty="0">
                <a:solidFill>
                  <a:schemeClr val="dk1"/>
                </a:solidFill>
                <a:latin typeface="Calibri"/>
                <a:ea typeface="Calibri"/>
                <a:cs typeface="Calibri"/>
                <a:sym typeface="Calibri"/>
              </a:rPr>
              <a:t> by targets and indicators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Implementation will be designed around five strategic </a:t>
            </a:r>
            <a:r>
              <a:rPr lang="en-US" sz="1200" b="1" dirty="0">
                <a:solidFill>
                  <a:schemeClr val="dk1"/>
                </a:solidFill>
                <a:latin typeface="Calibri"/>
                <a:ea typeface="Calibri"/>
                <a:cs typeface="Calibri"/>
                <a:sym typeface="Calibri"/>
              </a:rPr>
              <a:t>Priorities - in light blue </a:t>
            </a:r>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and delivered through six </a:t>
            </a:r>
            <a:r>
              <a:rPr lang="en-US" sz="1200" b="1" dirty="0">
                <a:solidFill>
                  <a:schemeClr val="dk1"/>
                </a:solidFill>
                <a:latin typeface="Calibri"/>
                <a:ea typeface="Calibri"/>
                <a:cs typeface="Calibri"/>
                <a:sym typeface="Calibri"/>
              </a:rPr>
              <a:t>Activity workstreams- in green</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underpinned by four core </a:t>
            </a:r>
            <a:r>
              <a:rPr lang="en-US" sz="1200" b="1" dirty="0">
                <a:solidFill>
                  <a:schemeClr val="dk1"/>
                </a:solidFill>
                <a:latin typeface="Calibri"/>
                <a:ea typeface="Calibri"/>
                <a:cs typeface="Calibri"/>
                <a:sym typeface="Calibri"/>
              </a:rPr>
              <a:t>Principles - in orange </a:t>
            </a:r>
            <a:endParaRPr dirty="0"/>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endParaRPr/>
          </a:p>
        </p:txBody>
      </p:sp>
      <p:sp>
        <p:nvSpPr>
          <p:cNvPr id="1051" name="Google Shape;105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We know that: </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There is a growing spotlight on social and </a:t>
            </a:r>
            <a:r>
              <a:rPr lang="en-US" sz="1200" dirty="0" err="1">
                <a:solidFill>
                  <a:schemeClr val="dk1"/>
                </a:solidFill>
                <a:latin typeface="Calibri"/>
                <a:ea typeface="Calibri"/>
                <a:cs typeface="Calibri"/>
                <a:sym typeface="Calibri"/>
              </a:rPr>
              <a:t>labour</a:t>
            </a:r>
            <a:r>
              <a:rPr lang="en-US" sz="1200" dirty="0">
                <a:solidFill>
                  <a:schemeClr val="dk1"/>
                </a:solidFill>
                <a:latin typeface="Calibri"/>
                <a:ea typeface="Calibri"/>
                <a:cs typeface="Calibri"/>
                <a:sym typeface="Calibri"/>
              </a:rPr>
              <a:t> conditions in global supply chains and on corporate due diligence</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Much of the world’s sugarcane is grown in countries with below optimal agriculture working conditions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err="1">
                <a:solidFill>
                  <a:schemeClr val="dk1"/>
                </a:solidFill>
                <a:latin typeface="Calibri"/>
                <a:ea typeface="Calibri"/>
                <a:cs typeface="Calibri"/>
                <a:sym typeface="Calibri"/>
              </a:rPr>
              <a:t>Bonsucro</a:t>
            </a:r>
            <a:r>
              <a:rPr lang="en-US" sz="1200" dirty="0">
                <a:solidFill>
                  <a:schemeClr val="dk1"/>
                </a:solidFill>
                <a:latin typeface="Calibri"/>
                <a:ea typeface="Calibri"/>
                <a:cs typeface="Calibri"/>
                <a:sym typeface="Calibri"/>
              </a:rPr>
              <a:t> standard provides a framework for producers to improve and certification enables members to reduce risk and to keep pace with market, regulatory, investor and consumer demands for sustainability</a:t>
            </a:r>
            <a:endParaRPr dirty="0"/>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Proof that</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err="1">
                <a:solidFill>
                  <a:schemeClr val="dk1"/>
                </a:solidFill>
                <a:latin typeface="Calibri"/>
                <a:ea typeface="Calibri"/>
                <a:cs typeface="Calibri"/>
                <a:sym typeface="Calibri"/>
              </a:rPr>
              <a:t>Bonsucro</a:t>
            </a:r>
            <a:r>
              <a:rPr lang="en-US" sz="1200" dirty="0">
                <a:solidFill>
                  <a:schemeClr val="dk1"/>
                </a:solidFill>
                <a:latin typeface="Calibri"/>
                <a:ea typeface="Calibri"/>
                <a:cs typeface="Calibri"/>
                <a:sym typeface="Calibri"/>
              </a:rPr>
              <a:t>-certified mills demonstrate no child </a:t>
            </a:r>
            <a:r>
              <a:rPr lang="en-US" sz="1200" dirty="0" err="1">
                <a:solidFill>
                  <a:schemeClr val="dk1"/>
                </a:solidFill>
                <a:latin typeface="Calibri"/>
                <a:ea typeface="Calibri"/>
                <a:cs typeface="Calibri"/>
                <a:sym typeface="Calibri"/>
              </a:rPr>
              <a:t>labour</a:t>
            </a:r>
            <a:r>
              <a:rPr lang="en-US" sz="1200" dirty="0">
                <a:solidFill>
                  <a:schemeClr val="dk1"/>
                </a:solidFill>
                <a:latin typeface="Calibri"/>
                <a:ea typeface="Calibri"/>
                <a:cs typeface="Calibri"/>
                <a:sym typeface="Calibri"/>
              </a:rPr>
              <a:t>, forced </a:t>
            </a:r>
            <a:r>
              <a:rPr lang="en-US" sz="1200" dirty="0" err="1">
                <a:solidFill>
                  <a:schemeClr val="dk1"/>
                </a:solidFill>
                <a:latin typeface="Calibri"/>
                <a:ea typeface="Calibri"/>
                <a:cs typeface="Calibri"/>
                <a:sym typeface="Calibri"/>
              </a:rPr>
              <a:t>labour</a:t>
            </a:r>
            <a:r>
              <a:rPr lang="en-US" sz="1200" dirty="0">
                <a:solidFill>
                  <a:schemeClr val="dk1"/>
                </a:solidFill>
                <a:latin typeface="Calibri"/>
                <a:ea typeface="Calibri"/>
                <a:cs typeface="Calibri"/>
                <a:sym typeface="Calibri"/>
              </a:rPr>
              <a:t> or discrimination and after 5 years of certification, operators achieve significant lower accident rates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As a global average, wages on certified farms are significantly above the national minimum wage.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And that we have baked accountability into our assurance system – including a new ‘ground-breaking’ Grievance Mechanism</a:t>
            </a:r>
            <a:endParaRPr dirty="0"/>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We want to </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Drive Decent Work and safer working conditions for farmers and workers including zero tolerance for forced </a:t>
            </a:r>
            <a:r>
              <a:rPr lang="en-US" sz="1200" dirty="0" err="1">
                <a:solidFill>
                  <a:schemeClr val="dk1"/>
                </a:solidFill>
                <a:latin typeface="Calibri"/>
                <a:ea typeface="Calibri"/>
                <a:cs typeface="Calibri"/>
                <a:sym typeface="Calibri"/>
              </a:rPr>
              <a:t>labour</a:t>
            </a:r>
            <a:r>
              <a:rPr lang="en-US" sz="1200" dirty="0">
                <a:solidFill>
                  <a:schemeClr val="dk1"/>
                </a:solidFill>
                <a:latin typeface="Calibri"/>
                <a:ea typeface="Calibri"/>
                <a:cs typeface="Calibri"/>
                <a:sym typeface="Calibri"/>
              </a:rPr>
              <a:t> and child </a:t>
            </a:r>
            <a:r>
              <a:rPr lang="en-US" sz="1200" dirty="0" err="1">
                <a:solidFill>
                  <a:schemeClr val="dk1"/>
                </a:solidFill>
                <a:latin typeface="Calibri"/>
                <a:ea typeface="Calibri"/>
                <a:cs typeface="Calibri"/>
                <a:sym typeface="Calibri"/>
              </a:rPr>
              <a:t>labour</a:t>
            </a:r>
            <a:endParaRPr sz="1200" dirty="0" err="1">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Ensure safe recruitment for migrant workers, reduce discrimination in all its forms and promote gender equality.</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Promote fairer wages for the lowest paid people in farming and milling through piloting living wages in specific origins. We will do this through collective initiatives – working willing members and partners. </a:t>
            </a:r>
            <a:endParaRPr dirty="0"/>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67" name="Google Shape;106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200"/>
              <a:buFont typeface="Sofia"/>
              <a:buNone/>
            </a:pPr>
            <a:r>
              <a:rPr lang="en-US" sz="1200" dirty="0">
                <a:solidFill>
                  <a:srgbClr val="4B4B4B"/>
                </a:solidFill>
                <a:latin typeface="Sofia"/>
                <a:ea typeface="Sofia"/>
                <a:cs typeface="Sofia"/>
                <a:sym typeface="Sofia"/>
              </a:rPr>
              <a:t>Migrant workers may also have limited rights in some regions, exposing them to human rights violations</a:t>
            </a:r>
            <a:endParaRPr dirty="0"/>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097" name="Google Shape;109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7" name="Google Shape;111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3" name="Google Shape;118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43a933909a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0" name="Google Shape;1200;g243a933909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243a933909a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9" name="Google Shape;1209;g243a933909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Please add own contact email to the slide </a:t>
            </a:r>
            <a:endParaRPr dirty="0"/>
          </a:p>
        </p:txBody>
      </p:sp>
      <p:sp>
        <p:nvSpPr>
          <p:cNvPr id="1234" name="Google Shape;123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0" name="Google Shape;125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We’re the largest </a:t>
            </a:r>
            <a:r>
              <a:rPr lang="en-US" sz="1200" dirty="0">
                <a:solidFill>
                  <a:srgbClr val="003B5C"/>
                </a:solidFill>
                <a:latin typeface="Arial"/>
                <a:ea typeface="Arial"/>
                <a:cs typeface="Arial"/>
                <a:sym typeface="Arial"/>
              </a:rPr>
              <a:t>&amp; most comprehensive membership network of sugarcane-related businesses with a focus </a:t>
            </a:r>
            <a:br>
              <a:rPr lang="en-US" sz="1200">
                <a:solidFill>
                  <a:srgbClr val="003B5C"/>
                </a:solidFill>
                <a:latin typeface="Arial"/>
                <a:ea typeface="Arial"/>
                <a:cs typeface="Arial"/>
                <a:sym typeface="Arial"/>
              </a:rPr>
            </a:br>
            <a:r>
              <a:rPr lang="en-US" sz="1200" dirty="0">
                <a:solidFill>
                  <a:srgbClr val="003B5C"/>
                </a:solidFill>
                <a:latin typeface="Arial"/>
                <a:ea typeface="Arial"/>
                <a:cs typeface="Arial"/>
                <a:sym typeface="Arial"/>
              </a:rPr>
              <a:t>on sustainability in the world</a:t>
            </a:r>
            <a:endParaRPr dirty="0"/>
          </a:p>
          <a:p>
            <a:pPr marL="0" lvl="0" indent="0" algn="l" rtl="0">
              <a:spcBef>
                <a:spcPts val="0"/>
              </a:spcBef>
              <a:spcAft>
                <a:spcPts val="0"/>
              </a:spcAft>
              <a:buNone/>
            </a:pPr>
            <a:endParaRPr/>
          </a:p>
        </p:txBody>
      </p:sp>
      <p:sp>
        <p:nvSpPr>
          <p:cNvPr id="889" name="Google Shape;88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Correct as of??</a:t>
            </a:r>
            <a:endParaRPr dirty="0"/>
          </a:p>
        </p:txBody>
      </p:sp>
      <p:sp>
        <p:nvSpPr>
          <p:cNvPr id="911" name="Google Shape;91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5</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Who are we?</a:t>
            </a:r>
            <a:endParaRPr/>
          </a:p>
          <a:p>
            <a:pPr marL="0" lvl="0" indent="0" algn="l" rtl="0">
              <a:spcBef>
                <a:spcPts val="0"/>
              </a:spcBef>
              <a:spcAft>
                <a:spcPts val="0"/>
              </a:spcAft>
              <a:buNone/>
            </a:pPr>
            <a:r>
              <a:rPr lang="en-US" dirty="0"/>
              <a:t>We are part of a powerful global drive towards more sustainable food systems.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dirty="0"/>
              <a:t>We are fortunate to have in membership some of the </a:t>
            </a:r>
            <a:r>
              <a:rPr lang="en-US" dirty="0" err="1"/>
              <a:t>worlds</a:t>
            </a:r>
            <a:r>
              <a:rPr lang="en-US" dirty="0"/>
              <a:t> biggest consumer goods companies, and sugarcane producers.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dirty="0"/>
              <a:t>Currently we have more than 300 members from  more than 55 countries –and all along the supply chain from farms, mills, distilleries, traders, manufacturers and retailers.   We also are benefit from a small but influential group of NGOs in membership.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dirty="0"/>
              <a:t>In terms of our sector reach, an estimated 20% of sugar buyers and 25% of sugar producers sit within our membership.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dirty="0"/>
              <a:t>They join </a:t>
            </a:r>
            <a:r>
              <a:rPr lang="en-US" dirty="0" err="1"/>
              <a:t>Bonsucro</a:t>
            </a:r>
            <a:r>
              <a:rPr lang="en-US" dirty="0"/>
              <a:t> because they are committed to work collaboratively with their peers on a journey of continuous improvement – to </a:t>
            </a:r>
            <a:r>
              <a:rPr lang="en-US" b="1" dirty="0"/>
              <a:t>scale up and accelerate change</a:t>
            </a:r>
            <a:r>
              <a:rPr lang="en-US" dirty="0"/>
              <a:t> across a wide range of extremely complex issues in agriculture global value chains. </a:t>
            </a:r>
            <a:endParaRPr dirty="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32" name="Google Shape;93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86" name="Google Shape;98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Economic </a:t>
            </a:r>
            <a:r>
              <a:rPr lang="en-US" dirty="0"/>
              <a:t>– </a:t>
            </a:r>
            <a:br>
              <a:rPr lang="en-US"/>
            </a:br>
            <a:r>
              <a:rPr lang="en-US" sz="1200" b="0" dirty="0">
                <a:solidFill>
                  <a:schemeClr val="lt1"/>
                </a:solidFill>
                <a:latin typeface="Sofia"/>
                <a:ea typeface="Sofia"/>
                <a:cs typeface="Sofia"/>
                <a:sym typeface="Sofia"/>
              </a:rPr>
              <a:t>Raw material production is a business, and businesses need to be profitable for all the actors across the value chain.</a:t>
            </a:r>
            <a:endParaRPr sz="1200" b="0">
              <a:solidFill>
                <a:schemeClr val="lt1"/>
              </a:solidFill>
              <a:latin typeface="Sofia"/>
              <a:ea typeface="Sofia"/>
              <a:cs typeface="Sofia"/>
              <a:sym typeface="Sofia"/>
            </a:endParaRPr>
          </a:p>
          <a:p>
            <a:pPr marL="0" lvl="0" indent="0" algn="l" rtl="0">
              <a:lnSpc>
                <a:spcPct val="130000"/>
              </a:lnSpc>
              <a:spcBef>
                <a:spcPts val="0"/>
              </a:spcBef>
              <a:spcAft>
                <a:spcPts val="0"/>
              </a:spcAft>
              <a:buNone/>
            </a:pPr>
            <a:br>
              <a:rPr lang="en-US"/>
            </a:br>
            <a:r>
              <a:rPr lang="en-US" sz="1200" b="1" u="sng" dirty="0">
                <a:solidFill>
                  <a:schemeClr val="lt1"/>
                </a:solidFill>
                <a:latin typeface="Sofia"/>
                <a:ea typeface="Sofia"/>
                <a:cs typeface="Sofia"/>
                <a:sym typeface="Sofia"/>
              </a:rPr>
              <a:t>Social</a:t>
            </a:r>
            <a:endParaRPr sz="1200" b="1" u="sng">
              <a:solidFill>
                <a:schemeClr val="lt1"/>
              </a:solidFill>
              <a:latin typeface="Sofia"/>
              <a:ea typeface="Sofia"/>
              <a:cs typeface="Sofia"/>
              <a:sym typeface="Sofia"/>
            </a:endParaRPr>
          </a:p>
          <a:p>
            <a:pPr marL="0" lvl="0" indent="0" algn="l" rtl="0">
              <a:lnSpc>
                <a:spcPct val="130000"/>
              </a:lnSpc>
              <a:spcBef>
                <a:spcPts val="0"/>
              </a:spcBef>
              <a:spcAft>
                <a:spcPts val="0"/>
              </a:spcAft>
              <a:buNone/>
            </a:pPr>
            <a:r>
              <a:rPr lang="en-US" sz="1200" b="0" dirty="0">
                <a:solidFill>
                  <a:schemeClr val="lt1"/>
                </a:solidFill>
                <a:latin typeface="Sofia"/>
                <a:ea typeface="Sofia"/>
                <a:cs typeface="Sofia"/>
                <a:sym typeface="Sofia"/>
              </a:rPr>
              <a:t>Production relies on peoples and communities. The supply chain should improve livelihoods and working conditions to ensure healthy societies and workers. </a:t>
            </a:r>
            <a:endParaRPr sz="1200" b="0">
              <a:solidFill>
                <a:schemeClr val="lt1"/>
              </a:solidFill>
              <a:latin typeface="Sofia"/>
              <a:ea typeface="Sofia"/>
              <a:cs typeface="Sofia"/>
              <a:sym typeface="Sofia"/>
            </a:endParaRPr>
          </a:p>
          <a:p>
            <a:pPr marL="0" lvl="0" indent="0" algn="l" rtl="0">
              <a:lnSpc>
                <a:spcPct val="130000"/>
              </a:lnSpc>
              <a:spcBef>
                <a:spcPts val="0"/>
              </a:spcBef>
              <a:spcAft>
                <a:spcPts val="0"/>
              </a:spcAft>
              <a:buNone/>
            </a:pPr>
            <a:br>
              <a:rPr lang="en-US"/>
            </a:br>
            <a:r>
              <a:rPr lang="en-US" sz="1200" b="1" u="sng" dirty="0">
                <a:solidFill>
                  <a:schemeClr val="lt1"/>
                </a:solidFill>
                <a:latin typeface="Sofia"/>
                <a:ea typeface="Sofia"/>
                <a:cs typeface="Sofia"/>
                <a:sym typeface="Sofia"/>
              </a:rPr>
              <a:t>Environment</a:t>
            </a:r>
            <a:endParaRPr/>
          </a:p>
          <a:p>
            <a:pPr marL="0" lvl="0" indent="0" algn="l" rtl="0">
              <a:lnSpc>
                <a:spcPct val="130000"/>
              </a:lnSpc>
              <a:spcBef>
                <a:spcPts val="0"/>
              </a:spcBef>
              <a:spcAft>
                <a:spcPts val="0"/>
              </a:spcAft>
              <a:buNone/>
            </a:pPr>
            <a:r>
              <a:rPr lang="en-US" sz="1200" b="0" dirty="0">
                <a:solidFill>
                  <a:schemeClr val="lt1"/>
                </a:solidFill>
                <a:latin typeface="Sofia"/>
                <a:ea typeface="Sofia"/>
                <a:cs typeface="Sofia"/>
                <a:sym typeface="Sofia"/>
              </a:rPr>
              <a:t>Good stewardship of natural resources is fundamental for maintaining the production of raw materials. Every small change in the environment can represent a big risk to production in the future.</a:t>
            </a:r>
            <a:endParaRPr sz="1200" b="0" dirty="0">
              <a:solidFill>
                <a:schemeClr val="lt1"/>
              </a:solidFill>
              <a:latin typeface="Sofia"/>
              <a:ea typeface="Sofia"/>
              <a:cs typeface="Sofia"/>
              <a:sym typeface="Sofia"/>
            </a:endParaRPr>
          </a:p>
          <a:p>
            <a:pPr marL="0" lvl="0" indent="0" algn="l" rtl="0">
              <a:spcBef>
                <a:spcPts val="0"/>
              </a:spcBef>
              <a:spcAft>
                <a:spcPts val="0"/>
              </a:spcAft>
              <a:buNone/>
            </a:pPr>
            <a:endParaRPr/>
          </a:p>
        </p:txBody>
      </p:sp>
      <p:sp>
        <p:nvSpPr>
          <p:cNvPr id="1013" name="Google Shape;101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34"/>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4"/>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 1">
  <p:cSld name="Title Slide - 1">
    <p:spTree>
      <p:nvGrpSpPr>
        <p:cNvPr id="1" name="Shape 63"/>
        <p:cNvGrpSpPr/>
        <p:nvPr/>
      </p:nvGrpSpPr>
      <p:grpSpPr>
        <a:xfrm>
          <a:off x="0" y="0"/>
          <a:ext cx="0" cy="0"/>
          <a:chOff x="0" y="0"/>
          <a:chExt cx="0" cy="0"/>
        </a:xfrm>
      </p:grpSpPr>
      <p:sp>
        <p:nvSpPr>
          <p:cNvPr id="64" name="Google Shape;64;p55"/>
          <p:cNvSpPr txBox="1">
            <a:spLocks noGrp="1"/>
          </p:cNvSpPr>
          <p:nvPr>
            <p:ph type="ctrTitle"/>
          </p:nvPr>
        </p:nvSpPr>
        <p:spPr>
          <a:xfrm>
            <a:off x="762738" y="1221379"/>
            <a:ext cx="3817200" cy="127149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sz="2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5_Picture with Caption">
  <p:cSld name="5_Picture with Caption">
    <p:spTree>
      <p:nvGrpSpPr>
        <p:cNvPr id="1" name="Shape 560"/>
        <p:cNvGrpSpPr/>
        <p:nvPr/>
      </p:nvGrpSpPr>
      <p:grpSpPr>
        <a:xfrm>
          <a:off x="0" y="0"/>
          <a:ext cx="0" cy="0"/>
          <a:chOff x="0" y="0"/>
          <a:chExt cx="0" cy="0"/>
        </a:xfrm>
      </p:grpSpPr>
      <p:sp>
        <p:nvSpPr>
          <p:cNvPr id="561" name="Google Shape;561;p142"/>
          <p:cNvSpPr>
            <a:spLocks noGrp="1"/>
          </p:cNvSpPr>
          <p:nvPr>
            <p:ph type="pic" idx="2"/>
          </p:nvPr>
        </p:nvSpPr>
        <p:spPr>
          <a:xfrm>
            <a:off x="1815808" y="1102423"/>
            <a:ext cx="5486400" cy="3086100"/>
          </a:xfrm>
          <a:prstGeom prst="rect">
            <a:avLst/>
          </a:prstGeom>
          <a:noFill/>
          <a:ln>
            <a:noFill/>
          </a:ln>
        </p:spPr>
      </p:sp>
      <p:sp>
        <p:nvSpPr>
          <p:cNvPr id="562" name="Google Shape;562;p142"/>
          <p:cNvSpPr txBox="1">
            <a:spLocks noGrp="1"/>
          </p:cNvSpPr>
          <p:nvPr>
            <p:ph type="body" idx="1"/>
          </p:nvPr>
        </p:nvSpPr>
        <p:spPr>
          <a:xfrm>
            <a:off x="1815808" y="4295681"/>
            <a:ext cx="5486400" cy="60364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9pPr>
          </a:lstStyle>
          <a:p>
            <a:endParaRPr/>
          </a:p>
        </p:txBody>
      </p:sp>
      <p:sp>
        <p:nvSpPr>
          <p:cNvPr id="563" name="Google Shape;563;p142"/>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Three icons">
  <p:cSld name="3_Three icons">
    <p:spTree>
      <p:nvGrpSpPr>
        <p:cNvPr id="1" name="Shape 564"/>
        <p:cNvGrpSpPr/>
        <p:nvPr/>
      </p:nvGrpSpPr>
      <p:grpSpPr>
        <a:xfrm>
          <a:off x="0" y="0"/>
          <a:ext cx="0" cy="0"/>
          <a:chOff x="0" y="0"/>
          <a:chExt cx="0" cy="0"/>
        </a:xfrm>
      </p:grpSpPr>
      <p:sp>
        <p:nvSpPr>
          <p:cNvPr id="565" name="Google Shape;565;p143"/>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66" name="Google Shape;566;p143"/>
          <p:cNvPicPr preferRelativeResize="0"/>
          <p:nvPr/>
        </p:nvPicPr>
        <p:blipFill rotWithShape="1">
          <a:blip r:embed="rId2">
            <a:alphaModFix/>
          </a:blip>
          <a:srcRect/>
          <a:stretch/>
        </p:blipFill>
        <p:spPr>
          <a:xfrm>
            <a:off x="940820" y="1371402"/>
            <a:ext cx="2164080" cy="2164080"/>
          </a:xfrm>
          <a:prstGeom prst="rect">
            <a:avLst/>
          </a:prstGeom>
          <a:noFill/>
          <a:ln>
            <a:noFill/>
          </a:ln>
        </p:spPr>
      </p:pic>
      <p:pic>
        <p:nvPicPr>
          <p:cNvPr id="567" name="Google Shape;567;p143"/>
          <p:cNvPicPr preferRelativeResize="0"/>
          <p:nvPr/>
        </p:nvPicPr>
        <p:blipFill rotWithShape="1">
          <a:blip r:embed="rId3">
            <a:alphaModFix/>
          </a:blip>
          <a:srcRect/>
          <a:stretch/>
        </p:blipFill>
        <p:spPr>
          <a:xfrm>
            <a:off x="3474826" y="1375201"/>
            <a:ext cx="2164080" cy="2156486"/>
          </a:xfrm>
          <a:prstGeom prst="rect">
            <a:avLst/>
          </a:prstGeom>
          <a:noFill/>
          <a:ln>
            <a:noFill/>
          </a:ln>
        </p:spPr>
      </p:pic>
      <p:pic>
        <p:nvPicPr>
          <p:cNvPr id="568" name="Google Shape;568;p143"/>
          <p:cNvPicPr preferRelativeResize="0"/>
          <p:nvPr/>
        </p:nvPicPr>
        <p:blipFill rotWithShape="1">
          <a:blip r:embed="rId4">
            <a:alphaModFix/>
          </a:blip>
          <a:srcRect/>
          <a:stretch/>
        </p:blipFill>
        <p:spPr>
          <a:xfrm>
            <a:off x="6038460" y="1375201"/>
            <a:ext cx="2164080" cy="2156486"/>
          </a:xfrm>
          <a:prstGeom prst="rect">
            <a:avLst/>
          </a:prstGeom>
          <a:noFill/>
          <a:ln>
            <a:noFill/>
          </a:ln>
        </p:spPr>
      </p:pic>
      <p:sp>
        <p:nvSpPr>
          <p:cNvPr id="569" name="Google Shape;569;p143"/>
          <p:cNvSpPr txBox="1">
            <a:spLocks noGrp="1"/>
          </p:cNvSpPr>
          <p:nvPr>
            <p:ph type="body" idx="1"/>
          </p:nvPr>
        </p:nvSpPr>
        <p:spPr>
          <a:xfrm>
            <a:off x="940820" y="3460836"/>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70" name="Google Shape;570;p143"/>
          <p:cNvSpPr txBox="1">
            <a:spLocks noGrp="1"/>
          </p:cNvSpPr>
          <p:nvPr>
            <p:ph type="body" idx="2"/>
          </p:nvPr>
        </p:nvSpPr>
        <p:spPr>
          <a:xfrm>
            <a:off x="3474826" y="3460836"/>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71" name="Google Shape;571;p143"/>
          <p:cNvSpPr txBox="1">
            <a:spLocks noGrp="1"/>
          </p:cNvSpPr>
          <p:nvPr>
            <p:ph type="body" idx="3"/>
          </p:nvPr>
        </p:nvSpPr>
        <p:spPr>
          <a:xfrm>
            <a:off x="6038460" y="3460836"/>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Three Content - Bright">
  <p:cSld name="3_Three Content - Bright">
    <p:spTree>
      <p:nvGrpSpPr>
        <p:cNvPr id="1" name="Shape 572"/>
        <p:cNvGrpSpPr/>
        <p:nvPr/>
      </p:nvGrpSpPr>
      <p:grpSpPr>
        <a:xfrm>
          <a:off x="0" y="0"/>
          <a:ext cx="0" cy="0"/>
          <a:chOff x="0" y="0"/>
          <a:chExt cx="0" cy="0"/>
        </a:xfrm>
      </p:grpSpPr>
      <p:sp>
        <p:nvSpPr>
          <p:cNvPr id="573" name="Google Shape;573;p144"/>
          <p:cNvSpPr/>
          <p:nvPr/>
        </p:nvSpPr>
        <p:spPr>
          <a:xfrm>
            <a:off x="3317508" y="1411059"/>
            <a:ext cx="2520000" cy="3457091"/>
          </a:xfrm>
          <a:prstGeom prst="roundRect">
            <a:avLst>
              <a:gd name="adj" fmla="val 54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574" name="Google Shape;574;p144"/>
          <p:cNvSpPr/>
          <p:nvPr/>
        </p:nvSpPr>
        <p:spPr>
          <a:xfrm>
            <a:off x="584102" y="1411059"/>
            <a:ext cx="2520000" cy="3457091"/>
          </a:xfrm>
          <a:prstGeom prst="roundRect">
            <a:avLst>
              <a:gd name="adj" fmla="val 54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575" name="Google Shape;575;p144"/>
          <p:cNvSpPr/>
          <p:nvPr/>
        </p:nvSpPr>
        <p:spPr>
          <a:xfrm>
            <a:off x="6050913" y="1411059"/>
            <a:ext cx="2520000" cy="3457091"/>
          </a:xfrm>
          <a:prstGeom prst="roundRect">
            <a:avLst>
              <a:gd name="adj" fmla="val 54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576" name="Google Shape;576;p144"/>
          <p:cNvSpPr txBox="1">
            <a:spLocks noGrp="1"/>
          </p:cNvSpPr>
          <p:nvPr>
            <p:ph type="body" idx="1"/>
          </p:nvPr>
        </p:nvSpPr>
        <p:spPr>
          <a:xfrm>
            <a:off x="74089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77" name="Google Shape;577;p144"/>
          <p:cNvSpPr txBox="1">
            <a:spLocks noGrp="1"/>
          </p:cNvSpPr>
          <p:nvPr>
            <p:ph type="body" idx="2"/>
          </p:nvPr>
        </p:nvSpPr>
        <p:spPr>
          <a:xfrm>
            <a:off x="584104"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78" name="Google Shape;578;p144"/>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9" name="Google Shape;579;p144"/>
          <p:cNvSpPr txBox="1">
            <a:spLocks noGrp="1"/>
          </p:cNvSpPr>
          <p:nvPr>
            <p:ph type="body" idx="3"/>
          </p:nvPr>
        </p:nvSpPr>
        <p:spPr>
          <a:xfrm>
            <a:off x="346281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80" name="Google Shape;580;p144"/>
          <p:cNvSpPr txBox="1">
            <a:spLocks noGrp="1"/>
          </p:cNvSpPr>
          <p:nvPr>
            <p:ph type="body" idx="4"/>
          </p:nvPr>
        </p:nvSpPr>
        <p:spPr>
          <a:xfrm>
            <a:off x="620144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_Three Content">
  <p:cSld name="3_Three Content">
    <p:spTree>
      <p:nvGrpSpPr>
        <p:cNvPr id="1" name="Shape 581"/>
        <p:cNvGrpSpPr/>
        <p:nvPr/>
      </p:nvGrpSpPr>
      <p:grpSpPr>
        <a:xfrm>
          <a:off x="0" y="0"/>
          <a:ext cx="0" cy="0"/>
          <a:chOff x="0" y="0"/>
          <a:chExt cx="0" cy="0"/>
        </a:xfrm>
      </p:grpSpPr>
      <p:sp>
        <p:nvSpPr>
          <p:cNvPr id="582" name="Google Shape;582;p145"/>
          <p:cNvSpPr/>
          <p:nvPr/>
        </p:nvSpPr>
        <p:spPr>
          <a:xfrm>
            <a:off x="3317508" y="1528646"/>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583" name="Google Shape;583;p145"/>
          <p:cNvSpPr/>
          <p:nvPr/>
        </p:nvSpPr>
        <p:spPr>
          <a:xfrm>
            <a:off x="584102" y="1528646"/>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584" name="Google Shape;584;p145"/>
          <p:cNvSpPr/>
          <p:nvPr/>
        </p:nvSpPr>
        <p:spPr>
          <a:xfrm>
            <a:off x="6050913" y="1528646"/>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585" name="Google Shape;585;p145"/>
          <p:cNvSpPr txBox="1">
            <a:spLocks noGrp="1"/>
          </p:cNvSpPr>
          <p:nvPr>
            <p:ph type="body" idx="1"/>
          </p:nvPr>
        </p:nvSpPr>
        <p:spPr>
          <a:xfrm>
            <a:off x="748743" y="2210656"/>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86" name="Google Shape;586;p145"/>
          <p:cNvSpPr txBox="1">
            <a:spLocks noGrp="1"/>
          </p:cNvSpPr>
          <p:nvPr>
            <p:ph type="body" idx="2"/>
          </p:nvPr>
        </p:nvSpPr>
        <p:spPr>
          <a:xfrm>
            <a:off x="584104"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87" name="Google Shape;587;p145"/>
          <p:cNvSpPr txBox="1">
            <a:spLocks noGrp="1"/>
          </p:cNvSpPr>
          <p:nvPr>
            <p:ph type="body" idx="3"/>
          </p:nvPr>
        </p:nvSpPr>
        <p:spPr>
          <a:xfrm>
            <a:off x="3462816" y="2210656"/>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88" name="Google Shape;588;p145"/>
          <p:cNvSpPr txBox="1">
            <a:spLocks noGrp="1"/>
          </p:cNvSpPr>
          <p:nvPr>
            <p:ph type="body" idx="4"/>
          </p:nvPr>
        </p:nvSpPr>
        <p:spPr>
          <a:xfrm>
            <a:off x="6201446" y="2210656"/>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89" name="Google Shape;589;p145"/>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0" name="Google Shape;590;p145"/>
          <p:cNvSpPr txBox="1">
            <a:spLocks noGrp="1"/>
          </p:cNvSpPr>
          <p:nvPr>
            <p:ph type="body" idx="5"/>
          </p:nvPr>
        </p:nvSpPr>
        <p:spPr>
          <a:xfrm>
            <a:off x="748746" y="1692969"/>
            <a:ext cx="1430686"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91" name="Google Shape;591;p145"/>
          <p:cNvSpPr txBox="1">
            <a:spLocks noGrp="1"/>
          </p:cNvSpPr>
          <p:nvPr>
            <p:ph type="body" idx="6"/>
          </p:nvPr>
        </p:nvSpPr>
        <p:spPr>
          <a:xfrm>
            <a:off x="347066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6"/>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92" name="Google Shape;592;p145"/>
          <p:cNvSpPr txBox="1">
            <a:spLocks noGrp="1"/>
          </p:cNvSpPr>
          <p:nvPr>
            <p:ph type="body" idx="7"/>
          </p:nvPr>
        </p:nvSpPr>
        <p:spPr>
          <a:xfrm>
            <a:off x="620929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3"/>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pic>
        <p:nvPicPr>
          <p:cNvPr id="593" name="Google Shape;593;p145"/>
          <p:cNvPicPr preferRelativeResize="0"/>
          <p:nvPr/>
        </p:nvPicPr>
        <p:blipFill rotWithShape="1">
          <a:blip r:embed="rId2">
            <a:alphaModFix/>
          </a:blip>
          <a:srcRect/>
          <a:stretch/>
        </p:blipFill>
        <p:spPr>
          <a:xfrm>
            <a:off x="2258891" y="1411057"/>
            <a:ext cx="723900" cy="723900"/>
          </a:xfrm>
          <a:prstGeom prst="rect">
            <a:avLst/>
          </a:prstGeom>
          <a:noFill/>
          <a:ln>
            <a:noFill/>
          </a:ln>
        </p:spPr>
      </p:pic>
      <p:pic>
        <p:nvPicPr>
          <p:cNvPr id="594" name="Google Shape;594;p145"/>
          <p:cNvPicPr preferRelativeResize="0"/>
          <p:nvPr/>
        </p:nvPicPr>
        <p:blipFill rotWithShape="1">
          <a:blip r:embed="rId3">
            <a:alphaModFix/>
          </a:blip>
          <a:srcRect/>
          <a:stretch/>
        </p:blipFill>
        <p:spPr>
          <a:xfrm>
            <a:off x="4976617" y="1411057"/>
            <a:ext cx="723900" cy="723900"/>
          </a:xfrm>
          <a:prstGeom prst="rect">
            <a:avLst/>
          </a:prstGeom>
          <a:noFill/>
          <a:ln>
            <a:noFill/>
          </a:ln>
        </p:spPr>
      </p:pic>
      <p:pic>
        <p:nvPicPr>
          <p:cNvPr id="595" name="Google Shape;595;p145"/>
          <p:cNvPicPr preferRelativeResize="0"/>
          <p:nvPr/>
        </p:nvPicPr>
        <p:blipFill rotWithShape="1">
          <a:blip r:embed="rId4">
            <a:alphaModFix/>
          </a:blip>
          <a:srcRect/>
          <a:stretch/>
        </p:blipFill>
        <p:spPr>
          <a:xfrm>
            <a:off x="7710022" y="1411057"/>
            <a:ext cx="723900" cy="7239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_Three icons">
  <p:cSld name="4_Three icons">
    <p:spTree>
      <p:nvGrpSpPr>
        <p:cNvPr id="1" name="Shape 596"/>
        <p:cNvGrpSpPr/>
        <p:nvPr/>
      </p:nvGrpSpPr>
      <p:grpSpPr>
        <a:xfrm>
          <a:off x="0" y="0"/>
          <a:ext cx="0" cy="0"/>
          <a:chOff x="0" y="0"/>
          <a:chExt cx="0" cy="0"/>
        </a:xfrm>
      </p:grpSpPr>
      <p:sp>
        <p:nvSpPr>
          <p:cNvPr id="597" name="Google Shape;597;p146"/>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98" name="Google Shape;598;p146"/>
          <p:cNvPicPr preferRelativeResize="0"/>
          <p:nvPr/>
        </p:nvPicPr>
        <p:blipFill rotWithShape="1">
          <a:blip r:embed="rId2">
            <a:alphaModFix/>
          </a:blip>
          <a:srcRect/>
          <a:stretch/>
        </p:blipFill>
        <p:spPr>
          <a:xfrm>
            <a:off x="940820" y="1371402"/>
            <a:ext cx="2164080" cy="2164080"/>
          </a:xfrm>
          <a:prstGeom prst="rect">
            <a:avLst/>
          </a:prstGeom>
          <a:noFill/>
          <a:ln>
            <a:noFill/>
          </a:ln>
        </p:spPr>
      </p:pic>
      <p:pic>
        <p:nvPicPr>
          <p:cNvPr id="599" name="Google Shape;599;p146"/>
          <p:cNvPicPr preferRelativeResize="0"/>
          <p:nvPr/>
        </p:nvPicPr>
        <p:blipFill rotWithShape="1">
          <a:blip r:embed="rId3">
            <a:alphaModFix/>
          </a:blip>
          <a:srcRect/>
          <a:stretch/>
        </p:blipFill>
        <p:spPr>
          <a:xfrm>
            <a:off x="3474826" y="1375200"/>
            <a:ext cx="2164080" cy="2156486"/>
          </a:xfrm>
          <a:prstGeom prst="rect">
            <a:avLst/>
          </a:prstGeom>
          <a:noFill/>
          <a:ln>
            <a:noFill/>
          </a:ln>
        </p:spPr>
      </p:pic>
      <p:pic>
        <p:nvPicPr>
          <p:cNvPr id="600" name="Google Shape;600;p146"/>
          <p:cNvPicPr preferRelativeResize="0"/>
          <p:nvPr/>
        </p:nvPicPr>
        <p:blipFill rotWithShape="1">
          <a:blip r:embed="rId4">
            <a:alphaModFix/>
          </a:blip>
          <a:srcRect/>
          <a:stretch/>
        </p:blipFill>
        <p:spPr>
          <a:xfrm>
            <a:off x="6038460" y="1375200"/>
            <a:ext cx="2164080" cy="2156486"/>
          </a:xfrm>
          <a:prstGeom prst="rect">
            <a:avLst/>
          </a:prstGeom>
          <a:noFill/>
          <a:ln>
            <a:noFill/>
          </a:ln>
        </p:spPr>
      </p:pic>
      <p:sp>
        <p:nvSpPr>
          <p:cNvPr id="601" name="Google Shape;601;p146"/>
          <p:cNvSpPr txBox="1">
            <a:spLocks noGrp="1"/>
          </p:cNvSpPr>
          <p:nvPr>
            <p:ph type="body" idx="1"/>
          </p:nvPr>
        </p:nvSpPr>
        <p:spPr>
          <a:xfrm>
            <a:off x="940820"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602" name="Google Shape;602;p146"/>
          <p:cNvSpPr txBox="1">
            <a:spLocks noGrp="1"/>
          </p:cNvSpPr>
          <p:nvPr>
            <p:ph type="body" idx="2"/>
          </p:nvPr>
        </p:nvSpPr>
        <p:spPr>
          <a:xfrm>
            <a:off x="3474826"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603" name="Google Shape;603;p146"/>
          <p:cNvSpPr txBox="1">
            <a:spLocks noGrp="1"/>
          </p:cNvSpPr>
          <p:nvPr>
            <p:ph type="body" idx="3"/>
          </p:nvPr>
        </p:nvSpPr>
        <p:spPr>
          <a:xfrm>
            <a:off x="6038460"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_Three Content - Bright">
  <p:cSld name="4_Three Content - Bright">
    <p:spTree>
      <p:nvGrpSpPr>
        <p:cNvPr id="1" name="Shape 604"/>
        <p:cNvGrpSpPr/>
        <p:nvPr/>
      </p:nvGrpSpPr>
      <p:grpSpPr>
        <a:xfrm>
          <a:off x="0" y="0"/>
          <a:ext cx="0" cy="0"/>
          <a:chOff x="0" y="0"/>
          <a:chExt cx="0" cy="0"/>
        </a:xfrm>
      </p:grpSpPr>
      <p:sp>
        <p:nvSpPr>
          <p:cNvPr id="605" name="Google Shape;605;p147"/>
          <p:cNvSpPr/>
          <p:nvPr/>
        </p:nvSpPr>
        <p:spPr>
          <a:xfrm>
            <a:off x="3317508" y="1411058"/>
            <a:ext cx="2520000" cy="3457091"/>
          </a:xfrm>
          <a:prstGeom prst="roundRect">
            <a:avLst>
              <a:gd name="adj" fmla="val 54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606" name="Google Shape;606;p147"/>
          <p:cNvSpPr/>
          <p:nvPr/>
        </p:nvSpPr>
        <p:spPr>
          <a:xfrm>
            <a:off x="584102" y="1411058"/>
            <a:ext cx="2520000" cy="3457091"/>
          </a:xfrm>
          <a:prstGeom prst="roundRect">
            <a:avLst>
              <a:gd name="adj" fmla="val 54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607" name="Google Shape;607;p147"/>
          <p:cNvSpPr/>
          <p:nvPr/>
        </p:nvSpPr>
        <p:spPr>
          <a:xfrm>
            <a:off x="6050913" y="1411058"/>
            <a:ext cx="2520000" cy="3457091"/>
          </a:xfrm>
          <a:prstGeom prst="roundRect">
            <a:avLst>
              <a:gd name="adj" fmla="val 54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608" name="Google Shape;608;p147"/>
          <p:cNvSpPr txBox="1">
            <a:spLocks noGrp="1"/>
          </p:cNvSpPr>
          <p:nvPr>
            <p:ph type="body" idx="1"/>
          </p:nvPr>
        </p:nvSpPr>
        <p:spPr>
          <a:xfrm>
            <a:off x="74089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09" name="Google Shape;609;p147"/>
          <p:cNvSpPr txBox="1">
            <a:spLocks noGrp="1"/>
          </p:cNvSpPr>
          <p:nvPr>
            <p:ph type="body" idx="2"/>
          </p:nvPr>
        </p:nvSpPr>
        <p:spPr>
          <a:xfrm>
            <a:off x="584103"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610" name="Google Shape;610;p147"/>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1" name="Google Shape;611;p147"/>
          <p:cNvSpPr txBox="1">
            <a:spLocks noGrp="1"/>
          </p:cNvSpPr>
          <p:nvPr>
            <p:ph type="body" idx="3"/>
          </p:nvPr>
        </p:nvSpPr>
        <p:spPr>
          <a:xfrm>
            <a:off x="346281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12" name="Google Shape;612;p147"/>
          <p:cNvSpPr txBox="1">
            <a:spLocks noGrp="1"/>
          </p:cNvSpPr>
          <p:nvPr>
            <p:ph type="body" idx="4"/>
          </p:nvPr>
        </p:nvSpPr>
        <p:spPr>
          <a:xfrm>
            <a:off x="620144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4_Three Content">
  <p:cSld name="4_Three Content">
    <p:spTree>
      <p:nvGrpSpPr>
        <p:cNvPr id="1" name="Shape 613"/>
        <p:cNvGrpSpPr/>
        <p:nvPr/>
      </p:nvGrpSpPr>
      <p:grpSpPr>
        <a:xfrm>
          <a:off x="0" y="0"/>
          <a:ext cx="0" cy="0"/>
          <a:chOff x="0" y="0"/>
          <a:chExt cx="0" cy="0"/>
        </a:xfrm>
      </p:grpSpPr>
      <p:sp>
        <p:nvSpPr>
          <p:cNvPr id="614" name="Google Shape;614;p148"/>
          <p:cNvSpPr/>
          <p:nvPr/>
        </p:nvSpPr>
        <p:spPr>
          <a:xfrm>
            <a:off x="3317508"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615" name="Google Shape;615;p148"/>
          <p:cNvSpPr/>
          <p:nvPr/>
        </p:nvSpPr>
        <p:spPr>
          <a:xfrm>
            <a:off x="584102"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616" name="Google Shape;616;p148"/>
          <p:cNvSpPr/>
          <p:nvPr/>
        </p:nvSpPr>
        <p:spPr>
          <a:xfrm>
            <a:off x="6050913"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617" name="Google Shape;617;p148"/>
          <p:cNvSpPr txBox="1">
            <a:spLocks noGrp="1"/>
          </p:cNvSpPr>
          <p:nvPr>
            <p:ph type="body" idx="1"/>
          </p:nvPr>
        </p:nvSpPr>
        <p:spPr>
          <a:xfrm>
            <a:off x="748743"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18" name="Google Shape;618;p148"/>
          <p:cNvSpPr txBox="1">
            <a:spLocks noGrp="1"/>
          </p:cNvSpPr>
          <p:nvPr>
            <p:ph type="body" idx="2"/>
          </p:nvPr>
        </p:nvSpPr>
        <p:spPr>
          <a:xfrm>
            <a:off x="584103"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619" name="Google Shape;619;p148"/>
          <p:cNvSpPr txBox="1">
            <a:spLocks noGrp="1"/>
          </p:cNvSpPr>
          <p:nvPr>
            <p:ph type="body" idx="3"/>
          </p:nvPr>
        </p:nvSpPr>
        <p:spPr>
          <a:xfrm>
            <a:off x="3462816"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20" name="Google Shape;620;p148"/>
          <p:cNvSpPr txBox="1">
            <a:spLocks noGrp="1"/>
          </p:cNvSpPr>
          <p:nvPr>
            <p:ph type="body" idx="4"/>
          </p:nvPr>
        </p:nvSpPr>
        <p:spPr>
          <a:xfrm>
            <a:off x="6201446"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21" name="Google Shape;621;p148"/>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2" name="Google Shape;622;p148"/>
          <p:cNvSpPr txBox="1">
            <a:spLocks noGrp="1"/>
          </p:cNvSpPr>
          <p:nvPr>
            <p:ph type="body" idx="5"/>
          </p:nvPr>
        </p:nvSpPr>
        <p:spPr>
          <a:xfrm>
            <a:off x="748745" y="1692969"/>
            <a:ext cx="1430686"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623" name="Google Shape;623;p148"/>
          <p:cNvSpPr txBox="1">
            <a:spLocks noGrp="1"/>
          </p:cNvSpPr>
          <p:nvPr>
            <p:ph type="body" idx="6"/>
          </p:nvPr>
        </p:nvSpPr>
        <p:spPr>
          <a:xfrm>
            <a:off x="347066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6"/>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624" name="Google Shape;624;p148"/>
          <p:cNvSpPr txBox="1">
            <a:spLocks noGrp="1"/>
          </p:cNvSpPr>
          <p:nvPr>
            <p:ph type="body" idx="7"/>
          </p:nvPr>
        </p:nvSpPr>
        <p:spPr>
          <a:xfrm>
            <a:off x="620929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3"/>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pic>
        <p:nvPicPr>
          <p:cNvPr id="625" name="Google Shape;625;p148"/>
          <p:cNvPicPr preferRelativeResize="0"/>
          <p:nvPr/>
        </p:nvPicPr>
        <p:blipFill rotWithShape="1">
          <a:blip r:embed="rId2">
            <a:alphaModFix/>
          </a:blip>
          <a:srcRect/>
          <a:stretch/>
        </p:blipFill>
        <p:spPr>
          <a:xfrm>
            <a:off x="2258891" y="1411057"/>
            <a:ext cx="723900" cy="723900"/>
          </a:xfrm>
          <a:prstGeom prst="rect">
            <a:avLst/>
          </a:prstGeom>
          <a:noFill/>
          <a:ln>
            <a:noFill/>
          </a:ln>
        </p:spPr>
      </p:pic>
      <p:pic>
        <p:nvPicPr>
          <p:cNvPr id="626" name="Google Shape;626;p148"/>
          <p:cNvPicPr preferRelativeResize="0"/>
          <p:nvPr/>
        </p:nvPicPr>
        <p:blipFill rotWithShape="1">
          <a:blip r:embed="rId3">
            <a:alphaModFix/>
          </a:blip>
          <a:srcRect/>
          <a:stretch/>
        </p:blipFill>
        <p:spPr>
          <a:xfrm>
            <a:off x="4976617" y="1411057"/>
            <a:ext cx="723900" cy="723900"/>
          </a:xfrm>
          <a:prstGeom prst="rect">
            <a:avLst/>
          </a:prstGeom>
          <a:noFill/>
          <a:ln>
            <a:noFill/>
          </a:ln>
        </p:spPr>
      </p:pic>
      <p:pic>
        <p:nvPicPr>
          <p:cNvPr id="627" name="Google Shape;627;p148"/>
          <p:cNvPicPr preferRelativeResize="0"/>
          <p:nvPr/>
        </p:nvPicPr>
        <p:blipFill rotWithShape="1">
          <a:blip r:embed="rId4">
            <a:alphaModFix/>
          </a:blip>
          <a:srcRect/>
          <a:stretch/>
        </p:blipFill>
        <p:spPr>
          <a:xfrm>
            <a:off x="7710022" y="1411057"/>
            <a:ext cx="723900" cy="72390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28"/>
        <p:cNvGrpSpPr/>
        <p:nvPr/>
      </p:nvGrpSpPr>
      <p:grpSpPr>
        <a:xfrm>
          <a:off x="0" y="0"/>
          <a:ext cx="0" cy="0"/>
          <a:chOff x="0" y="0"/>
          <a:chExt cx="0" cy="0"/>
        </a:xfrm>
      </p:grpSpPr>
      <p:sp>
        <p:nvSpPr>
          <p:cNvPr id="629" name="Google Shape;629;p149"/>
          <p:cNvSpPr/>
          <p:nvPr/>
        </p:nvSpPr>
        <p:spPr>
          <a:xfrm>
            <a:off x="0" y="3051000"/>
            <a:ext cx="9144000" cy="20925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Libre Franklin"/>
              <a:ea typeface="Libre Franklin"/>
              <a:cs typeface="Libre Franklin"/>
              <a:sym typeface="Libre Franklin"/>
            </a:endParaRPr>
          </a:p>
        </p:txBody>
      </p:sp>
      <p:sp>
        <p:nvSpPr>
          <p:cNvPr id="630" name="Google Shape;630;p149"/>
          <p:cNvSpPr txBox="1">
            <a:spLocks noGrp="1"/>
          </p:cNvSpPr>
          <p:nvPr>
            <p:ph type="ctrTitle"/>
          </p:nvPr>
        </p:nvSpPr>
        <p:spPr>
          <a:xfrm>
            <a:off x="586692" y="3732494"/>
            <a:ext cx="5871258" cy="451397"/>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1" name="Google Shape;631;p149"/>
          <p:cNvSpPr txBox="1">
            <a:spLocks noGrp="1"/>
          </p:cNvSpPr>
          <p:nvPr>
            <p:ph type="subTitle" idx="1"/>
          </p:nvPr>
        </p:nvSpPr>
        <p:spPr>
          <a:xfrm>
            <a:off x="586692" y="4268897"/>
            <a:ext cx="5829300" cy="451397"/>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0"/>
              </a:spcBef>
              <a:spcAft>
                <a:spcPts val="0"/>
              </a:spcAft>
              <a:buClr>
                <a:schemeClr val="accent1"/>
              </a:buClr>
              <a:buSzPts val="1050"/>
              <a:buFont typeface="Arial"/>
              <a:buNone/>
              <a:defRPr sz="1050" b="0" i="0" u="none" strike="noStrike" cap="none">
                <a:solidFill>
                  <a:srgbClr val="97D700"/>
                </a:solidFill>
                <a:latin typeface="Arial"/>
                <a:ea typeface="Arial"/>
                <a:cs typeface="Arial"/>
                <a:sym typeface="Arial"/>
              </a:defRPr>
            </a:lvl1pPr>
            <a:lvl2pPr marR="0" lvl="1" algn="ctr" rtl="0">
              <a:lnSpc>
                <a:spcPct val="100000"/>
              </a:lnSpc>
              <a:spcBef>
                <a:spcPts val="500"/>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100000"/>
              </a:lnSpc>
              <a:spcBef>
                <a:spcPts val="20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R="0" lvl="3" algn="ctr"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spcBef>
                <a:spcPts val="240"/>
              </a:spcBef>
              <a:spcAft>
                <a:spcPts val="0"/>
              </a:spcAft>
              <a:buClr>
                <a:schemeClr val="dk1"/>
              </a:buClr>
              <a:buSzPts val="1200"/>
              <a:buFont typeface="Arial"/>
              <a:buNone/>
              <a:defRPr sz="1200" b="0" i="0" u="none" strike="noStrike" cap="none">
                <a:solidFill>
                  <a:schemeClr val="dk1"/>
                </a:solidFill>
                <a:latin typeface="Libre Franklin"/>
                <a:ea typeface="Libre Franklin"/>
                <a:cs typeface="Libre Franklin"/>
                <a:sym typeface="Libre Franklin"/>
              </a:defRPr>
            </a:lvl6pPr>
            <a:lvl7pPr marR="0" lvl="6" algn="ctr" rtl="0">
              <a:spcBef>
                <a:spcPts val="240"/>
              </a:spcBef>
              <a:spcAft>
                <a:spcPts val="0"/>
              </a:spcAft>
              <a:buClr>
                <a:schemeClr val="dk1"/>
              </a:buClr>
              <a:buSzPts val="1200"/>
              <a:buFont typeface="Arial"/>
              <a:buNone/>
              <a:defRPr sz="1200" b="0" i="0" u="none" strike="noStrike" cap="none">
                <a:solidFill>
                  <a:schemeClr val="dk1"/>
                </a:solidFill>
                <a:latin typeface="Libre Franklin"/>
                <a:ea typeface="Libre Franklin"/>
                <a:cs typeface="Libre Franklin"/>
                <a:sym typeface="Libre Franklin"/>
              </a:defRPr>
            </a:lvl7pPr>
            <a:lvl8pPr marR="0" lvl="7" algn="ctr" rtl="0">
              <a:spcBef>
                <a:spcPts val="240"/>
              </a:spcBef>
              <a:spcAft>
                <a:spcPts val="0"/>
              </a:spcAft>
              <a:buClr>
                <a:schemeClr val="dk1"/>
              </a:buClr>
              <a:buSzPts val="1200"/>
              <a:buFont typeface="Arial"/>
              <a:buNone/>
              <a:defRPr sz="1200" b="0" i="0" u="none" strike="noStrike" cap="none">
                <a:solidFill>
                  <a:schemeClr val="dk1"/>
                </a:solidFill>
                <a:latin typeface="Libre Franklin"/>
                <a:ea typeface="Libre Franklin"/>
                <a:cs typeface="Libre Franklin"/>
                <a:sym typeface="Libre Franklin"/>
              </a:defRPr>
            </a:lvl8pPr>
            <a:lvl9pPr marR="0" lvl="8" algn="ctr" rtl="0">
              <a:spcBef>
                <a:spcPts val="240"/>
              </a:spcBef>
              <a:spcAft>
                <a:spcPts val="0"/>
              </a:spcAft>
              <a:buClr>
                <a:schemeClr val="dk1"/>
              </a:buClr>
              <a:buSzPts val="1200"/>
              <a:buFont typeface="Arial"/>
              <a:buNone/>
              <a:defRPr sz="1200" b="0" i="0" u="none" strike="noStrike" cap="none">
                <a:solidFill>
                  <a:schemeClr val="dk1"/>
                </a:solidFill>
                <a:latin typeface="Libre Franklin"/>
                <a:ea typeface="Libre Franklin"/>
                <a:cs typeface="Libre Franklin"/>
                <a:sym typeface="Libre Franklin"/>
              </a:defRPr>
            </a:lvl9pPr>
          </a:lstStyle>
          <a:p>
            <a:endParaRPr/>
          </a:p>
        </p:txBody>
      </p:sp>
      <p:sp>
        <p:nvSpPr>
          <p:cNvPr id="632" name="Google Shape;632;p149"/>
          <p:cNvSpPr>
            <a:spLocks noGrp="1"/>
          </p:cNvSpPr>
          <p:nvPr>
            <p:ph type="pic" idx="2"/>
          </p:nvPr>
        </p:nvSpPr>
        <p:spPr>
          <a:xfrm>
            <a:off x="1" y="1"/>
            <a:ext cx="9143999" cy="3050981"/>
          </a:xfrm>
          <a:prstGeom prst="rect">
            <a:avLst/>
          </a:prstGeom>
          <a:solidFill>
            <a:srgbClr val="1482AF"/>
          </a:solidFill>
          <a:ln>
            <a:noFill/>
          </a:ln>
        </p:spPr>
      </p:sp>
      <p:pic>
        <p:nvPicPr>
          <p:cNvPr id="633" name="Google Shape;633;p149" descr="A close up of a logo&#10;&#10;Description automatically generated"/>
          <p:cNvPicPr preferRelativeResize="0"/>
          <p:nvPr/>
        </p:nvPicPr>
        <p:blipFill rotWithShape="1">
          <a:blip r:embed="rId2">
            <a:alphaModFix/>
          </a:blip>
          <a:srcRect/>
          <a:stretch/>
        </p:blipFill>
        <p:spPr>
          <a:xfrm>
            <a:off x="7261664" y="3628340"/>
            <a:ext cx="1819275" cy="1281113"/>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 1">
  <p:cSld name="Title Slide - 1">
    <p:spTree>
      <p:nvGrpSpPr>
        <p:cNvPr id="1" name="Shape 641"/>
        <p:cNvGrpSpPr/>
        <p:nvPr/>
      </p:nvGrpSpPr>
      <p:grpSpPr>
        <a:xfrm>
          <a:off x="0" y="0"/>
          <a:ext cx="0" cy="0"/>
          <a:chOff x="0" y="0"/>
          <a:chExt cx="0" cy="0"/>
        </a:xfrm>
      </p:grpSpPr>
      <p:sp>
        <p:nvSpPr>
          <p:cNvPr id="642" name="Google Shape;642;p47"/>
          <p:cNvSpPr txBox="1">
            <a:spLocks noGrp="1"/>
          </p:cNvSpPr>
          <p:nvPr>
            <p:ph type="ctrTitle"/>
          </p:nvPr>
        </p:nvSpPr>
        <p:spPr>
          <a:xfrm>
            <a:off x="762738" y="1221379"/>
            <a:ext cx="3817200" cy="127149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200"/>
              <a:buFont typeface="Arial"/>
              <a:buNone/>
              <a:defRPr sz="2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bg>
      <p:bgPr>
        <a:solidFill>
          <a:schemeClr val="dk2"/>
        </a:solidFill>
        <a:effectLst/>
      </p:bgPr>
    </p:bg>
    <p:spTree>
      <p:nvGrpSpPr>
        <p:cNvPr id="1" name="Shape 643"/>
        <p:cNvGrpSpPr/>
        <p:nvPr/>
      </p:nvGrpSpPr>
      <p:grpSpPr>
        <a:xfrm>
          <a:off x="0" y="0"/>
          <a:ext cx="0" cy="0"/>
          <a:chOff x="0" y="0"/>
          <a:chExt cx="0" cy="0"/>
        </a:xfrm>
      </p:grpSpPr>
      <p:sp>
        <p:nvSpPr>
          <p:cNvPr id="644" name="Google Shape;644;p49"/>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49"/>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6" name="Google Shape;646;p49"/>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7" name="Google Shape;647;p49"/>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8" name="Google Shape;648;p49"/>
          <p:cNvSpPr txBox="1">
            <a:spLocks noGrp="1"/>
          </p:cNvSpPr>
          <p:nvPr>
            <p:ph type="body" idx="1"/>
          </p:nvPr>
        </p:nvSpPr>
        <p:spPr>
          <a:xfrm>
            <a:off x="584104" y="1018800"/>
            <a:ext cx="6716810" cy="36997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solidFill>
                  <a:schemeClr val="lt1"/>
                </a:solidFill>
              </a:defRPr>
            </a:lvl1pPr>
            <a:lvl2pPr marL="914400" lvl="1" indent="-228600" algn="l">
              <a:lnSpc>
                <a:spcPct val="100000"/>
              </a:lnSpc>
              <a:spcBef>
                <a:spcPts val="1200"/>
              </a:spcBef>
              <a:spcAft>
                <a:spcPts val="0"/>
              </a:spcAft>
              <a:buSzPts val="1400"/>
              <a:buFont typeface="Arial"/>
              <a:buNone/>
              <a:defRPr sz="1400">
                <a:solidFill>
                  <a:schemeClr val="lt1"/>
                </a:solidFill>
              </a:defRPr>
            </a:lvl2pPr>
            <a:lvl3pPr marL="1371600" lvl="2" indent="-228600" algn="l">
              <a:lnSpc>
                <a:spcPct val="100000"/>
              </a:lnSpc>
              <a:spcBef>
                <a:spcPts val="200"/>
              </a:spcBef>
              <a:spcAft>
                <a:spcPts val="0"/>
              </a:spcAft>
              <a:buClr>
                <a:schemeClr val="lt1"/>
              </a:buClr>
              <a:buSzPts val="1400"/>
              <a:buFont typeface="Arial"/>
              <a:buNone/>
              <a:defRPr sz="1400">
                <a:solidFill>
                  <a:schemeClr val="lt1"/>
                </a:solidFill>
              </a:defRPr>
            </a:lvl3pPr>
            <a:lvl4pPr marL="1828800" lvl="3" indent="-228600" algn="l">
              <a:lnSpc>
                <a:spcPct val="100000"/>
              </a:lnSpc>
              <a:spcBef>
                <a:spcPts val="200"/>
              </a:spcBef>
              <a:spcAft>
                <a:spcPts val="0"/>
              </a:spcAft>
              <a:buClr>
                <a:schemeClr val="lt1"/>
              </a:buClr>
              <a:buSzPts val="1400"/>
              <a:buFont typeface="Arial"/>
              <a:buNone/>
              <a:defRPr sz="1400">
                <a:solidFill>
                  <a:schemeClr val="lt1"/>
                </a:solidFill>
              </a:defRPr>
            </a:lvl4pPr>
            <a:lvl5pPr marL="2286000" lvl="4" indent="-228600" algn="l">
              <a:lnSpc>
                <a:spcPct val="100000"/>
              </a:lnSpc>
              <a:spcBef>
                <a:spcPts val="200"/>
              </a:spcBef>
              <a:spcAft>
                <a:spcPts val="0"/>
              </a:spcAft>
              <a:buClr>
                <a:schemeClr val="lt1"/>
              </a:buClr>
              <a:buSzPts val="1400"/>
              <a:buFont typeface="Arial"/>
              <a:buNone/>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649" name="Google Shape;649;p49"/>
          <p:cNvPicPr preferRelativeResize="0"/>
          <p:nvPr/>
        </p:nvPicPr>
        <p:blipFill rotWithShape="1">
          <a:blip r:embed="rId2">
            <a:alphaModFix/>
          </a:blip>
          <a:srcRect/>
          <a:stretch/>
        </p:blipFill>
        <p:spPr>
          <a:xfrm>
            <a:off x="7693922" y="1"/>
            <a:ext cx="1028700" cy="787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 2">
  <p:cSld name="Title Slide - 2">
    <p:spTree>
      <p:nvGrpSpPr>
        <p:cNvPr id="1" name="Shape 65"/>
        <p:cNvGrpSpPr/>
        <p:nvPr/>
      </p:nvGrpSpPr>
      <p:grpSpPr>
        <a:xfrm>
          <a:off x="0" y="0"/>
          <a:ext cx="0" cy="0"/>
          <a:chOff x="0" y="0"/>
          <a:chExt cx="0" cy="0"/>
        </a:xfrm>
      </p:grpSpPr>
      <p:pic>
        <p:nvPicPr>
          <p:cNvPr id="66" name="Google Shape;66;p5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7" name="Google Shape;67;p56"/>
          <p:cNvSpPr txBox="1">
            <a:spLocks noGrp="1"/>
          </p:cNvSpPr>
          <p:nvPr>
            <p:ph type="ctrTitle"/>
          </p:nvPr>
        </p:nvSpPr>
        <p:spPr>
          <a:xfrm>
            <a:off x="762738" y="1221379"/>
            <a:ext cx="3816000" cy="127149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200"/>
              <a:buFont typeface="Arial"/>
              <a:buNone/>
              <a:defRPr sz="2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 name="Google Shape;68;p56"/>
          <p:cNvPicPr preferRelativeResize="0"/>
          <p:nvPr/>
        </p:nvPicPr>
        <p:blipFill rotWithShape="1">
          <a:blip r:embed="rId3">
            <a:alphaModFix/>
          </a:blip>
          <a:srcRect/>
          <a:stretch/>
        </p:blipFill>
        <p:spPr>
          <a:xfrm>
            <a:off x="470616" y="3456067"/>
            <a:ext cx="1727200" cy="1244600"/>
          </a:xfrm>
          <a:prstGeom prst="rect">
            <a:avLst/>
          </a:prstGeom>
          <a:noFill/>
          <a:ln>
            <a:noFill/>
          </a:ln>
        </p:spPr>
      </p:pic>
      <p:cxnSp>
        <p:nvCxnSpPr>
          <p:cNvPr id="69" name="Google Shape;69;p56"/>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50"/>
        <p:cNvGrpSpPr/>
        <p:nvPr/>
      </p:nvGrpSpPr>
      <p:grpSpPr>
        <a:xfrm>
          <a:off x="0" y="0"/>
          <a:ext cx="0" cy="0"/>
          <a:chOff x="0" y="0"/>
          <a:chExt cx="0" cy="0"/>
        </a:xfrm>
      </p:grpSpPr>
      <p:sp>
        <p:nvSpPr>
          <p:cNvPr id="651" name="Google Shape;651;p51"/>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2" name="Google Shape;652;p51"/>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51"/>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4" name="Google Shape;654;p51"/>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 2">
  <p:cSld name="Title Slide - 2">
    <p:spTree>
      <p:nvGrpSpPr>
        <p:cNvPr id="1" name="Shape 655"/>
        <p:cNvGrpSpPr/>
        <p:nvPr/>
      </p:nvGrpSpPr>
      <p:grpSpPr>
        <a:xfrm>
          <a:off x="0" y="0"/>
          <a:ext cx="0" cy="0"/>
          <a:chOff x="0" y="0"/>
          <a:chExt cx="0" cy="0"/>
        </a:xfrm>
      </p:grpSpPr>
      <p:pic>
        <p:nvPicPr>
          <p:cNvPr id="656" name="Google Shape;656;p1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57" name="Google Shape;657;p150"/>
          <p:cNvSpPr txBox="1">
            <a:spLocks noGrp="1"/>
          </p:cNvSpPr>
          <p:nvPr>
            <p:ph type="ctrTitle"/>
          </p:nvPr>
        </p:nvSpPr>
        <p:spPr>
          <a:xfrm>
            <a:off x="762738" y="1221379"/>
            <a:ext cx="3816000" cy="127149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200"/>
              <a:buFont typeface="Arial"/>
              <a:buNone/>
              <a:defRPr sz="2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58" name="Google Shape;658;p150"/>
          <p:cNvPicPr preferRelativeResize="0"/>
          <p:nvPr/>
        </p:nvPicPr>
        <p:blipFill rotWithShape="1">
          <a:blip r:embed="rId3">
            <a:alphaModFix/>
          </a:blip>
          <a:srcRect/>
          <a:stretch/>
        </p:blipFill>
        <p:spPr>
          <a:xfrm>
            <a:off x="470616" y="3456067"/>
            <a:ext cx="1727200" cy="1244600"/>
          </a:xfrm>
          <a:prstGeom prst="rect">
            <a:avLst/>
          </a:prstGeom>
          <a:noFill/>
          <a:ln>
            <a:noFill/>
          </a:ln>
        </p:spPr>
      </p:pic>
      <p:cxnSp>
        <p:nvCxnSpPr>
          <p:cNvPr id="659" name="Google Shape;659;p150"/>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Slide - Green" type="secHead">
  <p:cSld name="SECTION_HEADER">
    <p:bg>
      <p:bgPr>
        <a:solidFill>
          <a:schemeClr val="accent1"/>
        </a:solidFill>
        <a:effectLst/>
      </p:bgPr>
    </p:bg>
    <p:spTree>
      <p:nvGrpSpPr>
        <p:cNvPr id="1" name="Shape 660"/>
        <p:cNvGrpSpPr/>
        <p:nvPr/>
      </p:nvGrpSpPr>
      <p:grpSpPr>
        <a:xfrm>
          <a:off x="0" y="0"/>
          <a:ext cx="0" cy="0"/>
          <a:chOff x="0" y="0"/>
          <a:chExt cx="0" cy="0"/>
        </a:xfrm>
      </p:grpSpPr>
      <p:sp>
        <p:nvSpPr>
          <p:cNvPr id="661" name="Google Shape;661;p151"/>
          <p:cNvSpPr txBox="1">
            <a:spLocks noGrp="1"/>
          </p:cNvSpPr>
          <p:nvPr>
            <p:ph type="title"/>
          </p:nvPr>
        </p:nvSpPr>
        <p:spPr>
          <a:xfrm>
            <a:off x="772263" y="1228540"/>
            <a:ext cx="6724650" cy="14843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Arial"/>
              <a:buNone/>
              <a:defRPr sz="36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2" name="Google Shape;662;p151"/>
          <p:cNvSpPr txBox="1">
            <a:spLocks noGrp="1"/>
          </p:cNvSpPr>
          <p:nvPr>
            <p:ph type="body" idx="1"/>
          </p:nvPr>
        </p:nvSpPr>
        <p:spPr>
          <a:xfrm>
            <a:off x="772264" y="3371587"/>
            <a:ext cx="6511925" cy="91645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2000"/>
              <a:buNone/>
              <a:defRPr sz="2000">
                <a:solidFill>
                  <a:schemeClr val="lt1"/>
                </a:solidFill>
              </a:defRPr>
            </a:lvl1pPr>
            <a:lvl2pPr marL="914400" lvl="1" indent="-228600" algn="l">
              <a:lnSpc>
                <a:spcPct val="100000"/>
              </a:lnSpc>
              <a:spcBef>
                <a:spcPts val="500"/>
              </a:spcBef>
              <a:spcAft>
                <a:spcPts val="0"/>
              </a:spcAft>
              <a:buSzPts val="1800"/>
              <a:buNone/>
              <a:defRPr sz="1800">
                <a:solidFill>
                  <a:srgbClr val="949494"/>
                </a:solidFill>
              </a:defRPr>
            </a:lvl2pPr>
            <a:lvl3pPr marL="1371600" lvl="2" indent="-228600" algn="l">
              <a:lnSpc>
                <a:spcPct val="100000"/>
              </a:lnSpc>
              <a:spcBef>
                <a:spcPts val="200"/>
              </a:spcBef>
              <a:spcAft>
                <a:spcPts val="0"/>
              </a:spcAft>
              <a:buClr>
                <a:srgbClr val="949494"/>
              </a:buClr>
              <a:buSzPts val="1600"/>
              <a:buNone/>
              <a:defRPr sz="1600">
                <a:solidFill>
                  <a:srgbClr val="949494"/>
                </a:solidFill>
              </a:defRPr>
            </a:lvl3pPr>
            <a:lvl4pPr marL="1828800" lvl="3" indent="-228600" algn="l">
              <a:lnSpc>
                <a:spcPct val="100000"/>
              </a:lnSpc>
              <a:spcBef>
                <a:spcPts val="200"/>
              </a:spcBef>
              <a:spcAft>
                <a:spcPts val="0"/>
              </a:spcAft>
              <a:buClr>
                <a:srgbClr val="949494"/>
              </a:buClr>
              <a:buSzPts val="1400"/>
              <a:buNone/>
              <a:defRPr sz="1400">
                <a:solidFill>
                  <a:srgbClr val="949494"/>
                </a:solidFill>
              </a:defRPr>
            </a:lvl4pPr>
            <a:lvl5pPr marL="2286000" lvl="4" indent="-228600" algn="l">
              <a:lnSpc>
                <a:spcPct val="100000"/>
              </a:lnSpc>
              <a:spcBef>
                <a:spcPts val="200"/>
              </a:spcBef>
              <a:spcAft>
                <a:spcPts val="0"/>
              </a:spcAft>
              <a:buClr>
                <a:srgbClr val="949494"/>
              </a:buClr>
              <a:buSzPts val="1400"/>
              <a:buNone/>
              <a:defRPr sz="1400">
                <a:solidFill>
                  <a:srgbClr val="949494"/>
                </a:solidFill>
              </a:defRPr>
            </a:lvl5pPr>
            <a:lvl6pPr marL="2743200" lvl="5" indent="-228600" algn="l">
              <a:spcBef>
                <a:spcPts val="280"/>
              </a:spcBef>
              <a:spcAft>
                <a:spcPts val="0"/>
              </a:spcAft>
              <a:buClr>
                <a:srgbClr val="949494"/>
              </a:buClr>
              <a:buSzPts val="1400"/>
              <a:buNone/>
              <a:defRPr sz="1400">
                <a:solidFill>
                  <a:srgbClr val="949494"/>
                </a:solidFill>
              </a:defRPr>
            </a:lvl6pPr>
            <a:lvl7pPr marL="3200400" lvl="6" indent="-228600" algn="l">
              <a:spcBef>
                <a:spcPts val="280"/>
              </a:spcBef>
              <a:spcAft>
                <a:spcPts val="0"/>
              </a:spcAft>
              <a:buClr>
                <a:srgbClr val="949494"/>
              </a:buClr>
              <a:buSzPts val="1400"/>
              <a:buNone/>
              <a:defRPr sz="1400">
                <a:solidFill>
                  <a:srgbClr val="949494"/>
                </a:solidFill>
              </a:defRPr>
            </a:lvl7pPr>
            <a:lvl8pPr marL="3657600" lvl="7" indent="-228600" algn="l">
              <a:spcBef>
                <a:spcPts val="280"/>
              </a:spcBef>
              <a:spcAft>
                <a:spcPts val="0"/>
              </a:spcAft>
              <a:buClr>
                <a:srgbClr val="949494"/>
              </a:buClr>
              <a:buSzPts val="1400"/>
              <a:buNone/>
              <a:defRPr sz="1400">
                <a:solidFill>
                  <a:srgbClr val="949494"/>
                </a:solidFill>
              </a:defRPr>
            </a:lvl8pPr>
            <a:lvl9pPr marL="4114800" lvl="8" indent="-228600" algn="l">
              <a:spcBef>
                <a:spcPts val="280"/>
              </a:spcBef>
              <a:spcAft>
                <a:spcPts val="0"/>
              </a:spcAft>
              <a:buClr>
                <a:srgbClr val="949494"/>
              </a:buClr>
              <a:buSzPts val="1400"/>
              <a:buNone/>
              <a:defRPr sz="1400">
                <a:solidFill>
                  <a:srgbClr val="949494"/>
                </a:solidFill>
              </a:defRPr>
            </a:lvl9pPr>
          </a:lstStyle>
          <a:p>
            <a:endParaRPr/>
          </a:p>
        </p:txBody>
      </p:sp>
      <p:cxnSp>
        <p:nvCxnSpPr>
          <p:cNvPr id="663" name="Google Shape;663;p151"/>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Slide - Light Green">
  <p:cSld name="Divider Slide - Light Green">
    <p:bg>
      <p:bgPr>
        <a:solidFill>
          <a:schemeClr val="accent2"/>
        </a:solidFill>
        <a:effectLst/>
      </p:bgPr>
    </p:bg>
    <p:spTree>
      <p:nvGrpSpPr>
        <p:cNvPr id="1" name="Shape 664"/>
        <p:cNvGrpSpPr/>
        <p:nvPr/>
      </p:nvGrpSpPr>
      <p:grpSpPr>
        <a:xfrm>
          <a:off x="0" y="0"/>
          <a:ext cx="0" cy="0"/>
          <a:chOff x="0" y="0"/>
          <a:chExt cx="0" cy="0"/>
        </a:xfrm>
      </p:grpSpPr>
      <p:sp>
        <p:nvSpPr>
          <p:cNvPr id="665" name="Google Shape;665;p152"/>
          <p:cNvSpPr txBox="1">
            <a:spLocks noGrp="1"/>
          </p:cNvSpPr>
          <p:nvPr>
            <p:ph type="title"/>
          </p:nvPr>
        </p:nvSpPr>
        <p:spPr>
          <a:xfrm>
            <a:off x="772263" y="1228540"/>
            <a:ext cx="6724650" cy="14843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Arial"/>
              <a:buNone/>
              <a:defRPr sz="36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6" name="Google Shape;666;p152"/>
          <p:cNvSpPr txBox="1">
            <a:spLocks noGrp="1"/>
          </p:cNvSpPr>
          <p:nvPr>
            <p:ph type="body" idx="1"/>
          </p:nvPr>
        </p:nvSpPr>
        <p:spPr>
          <a:xfrm>
            <a:off x="772264" y="3371587"/>
            <a:ext cx="6511925" cy="91645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2000"/>
              <a:buNone/>
              <a:defRPr sz="2000">
                <a:solidFill>
                  <a:schemeClr val="lt1"/>
                </a:solidFill>
              </a:defRPr>
            </a:lvl1pPr>
            <a:lvl2pPr marL="914400" lvl="1" indent="-228600" algn="l">
              <a:lnSpc>
                <a:spcPct val="100000"/>
              </a:lnSpc>
              <a:spcBef>
                <a:spcPts val="500"/>
              </a:spcBef>
              <a:spcAft>
                <a:spcPts val="0"/>
              </a:spcAft>
              <a:buSzPts val="1800"/>
              <a:buNone/>
              <a:defRPr sz="1800">
                <a:solidFill>
                  <a:srgbClr val="949494"/>
                </a:solidFill>
              </a:defRPr>
            </a:lvl2pPr>
            <a:lvl3pPr marL="1371600" lvl="2" indent="-228600" algn="l">
              <a:lnSpc>
                <a:spcPct val="100000"/>
              </a:lnSpc>
              <a:spcBef>
                <a:spcPts val="200"/>
              </a:spcBef>
              <a:spcAft>
                <a:spcPts val="0"/>
              </a:spcAft>
              <a:buClr>
                <a:srgbClr val="949494"/>
              </a:buClr>
              <a:buSzPts val="1600"/>
              <a:buNone/>
              <a:defRPr sz="1600">
                <a:solidFill>
                  <a:srgbClr val="949494"/>
                </a:solidFill>
              </a:defRPr>
            </a:lvl3pPr>
            <a:lvl4pPr marL="1828800" lvl="3" indent="-228600" algn="l">
              <a:lnSpc>
                <a:spcPct val="100000"/>
              </a:lnSpc>
              <a:spcBef>
                <a:spcPts val="200"/>
              </a:spcBef>
              <a:spcAft>
                <a:spcPts val="0"/>
              </a:spcAft>
              <a:buClr>
                <a:srgbClr val="949494"/>
              </a:buClr>
              <a:buSzPts val="1400"/>
              <a:buNone/>
              <a:defRPr sz="1400">
                <a:solidFill>
                  <a:srgbClr val="949494"/>
                </a:solidFill>
              </a:defRPr>
            </a:lvl4pPr>
            <a:lvl5pPr marL="2286000" lvl="4" indent="-228600" algn="l">
              <a:lnSpc>
                <a:spcPct val="100000"/>
              </a:lnSpc>
              <a:spcBef>
                <a:spcPts val="200"/>
              </a:spcBef>
              <a:spcAft>
                <a:spcPts val="0"/>
              </a:spcAft>
              <a:buClr>
                <a:srgbClr val="949494"/>
              </a:buClr>
              <a:buSzPts val="1400"/>
              <a:buNone/>
              <a:defRPr sz="1400">
                <a:solidFill>
                  <a:srgbClr val="949494"/>
                </a:solidFill>
              </a:defRPr>
            </a:lvl5pPr>
            <a:lvl6pPr marL="2743200" lvl="5" indent="-228600" algn="l">
              <a:spcBef>
                <a:spcPts val="280"/>
              </a:spcBef>
              <a:spcAft>
                <a:spcPts val="0"/>
              </a:spcAft>
              <a:buClr>
                <a:srgbClr val="949494"/>
              </a:buClr>
              <a:buSzPts val="1400"/>
              <a:buNone/>
              <a:defRPr sz="1400">
                <a:solidFill>
                  <a:srgbClr val="949494"/>
                </a:solidFill>
              </a:defRPr>
            </a:lvl6pPr>
            <a:lvl7pPr marL="3200400" lvl="6" indent="-228600" algn="l">
              <a:spcBef>
                <a:spcPts val="280"/>
              </a:spcBef>
              <a:spcAft>
                <a:spcPts val="0"/>
              </a:spcAft>
              <a:buClr>
                <a:srgbClr val="949494"/>
              </a:buClr>
              <a:buSzPts val="1400"/>
              <a:buNone/>
              <a:defRPr sz="1400">
                <a:solidFill>
                  <a:srgbClr val="949494"/>
                </a:solidFill>
              </a:defRPr>
            </a:lvl7pPr>
            <a:lvl8pPr marL="3657600" lvl="7" indent="-228600" algn="l">
              <a:spcBef>
                <a:spcPts val="280"/>
              </a:spcBef>
              <a:spcAft>
                <a:spcPts val="0"/>
              </a:spcAft>
              <a:buClr>
                <a:srgbClr val="949494"/>
              </a:buClr>
              <a:buSzPts val="1400"/>
              <a:buNone/>
              <a:defRPr sz="1400">
                <a:solidFill>
                  <a:srgbClr val="949494"/>
                </a:solidFill>
              </a:defRPr>
            </a:lvl8pPr>
            <a:lvl9pPr marL="4114800" lvl="8" indent="-228600" algn="l">
              <a:spcBef>
                <a:spcPts val="280"/>
              </a:spcBef>
              <a:spcAft>
                <a:spcPts val="0"/>
              </a:spcAft>
              <a:buClr>
                <a:srgbClr val="949494"/>
              </a:buClr>
              <a:buSzPts val="1400"/>
              <a:buNone/>
              <a:defRPr sz="1400">
                <a:solidFill>
                  <a:srgbClr val="949494"/>
                </a:solidFil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Slide - Blue">
  <p:cSld name="Divider Slide - Blue">
    <p:bg>
      <p:bgPr>
        <a:solidFill>
          <a:schemeClr val="accent3"/>
        </a:solidFill>
        <a:effectLst/>
      </p:bgPr>
    </p:bg>
    <p:spTree>
      <p:nvGrpSpPr>
        <p:cNvPr id="1" name="Shape 667"/>
        <p:cNvGrpSpPr/>
        <p:nvPr/>
      </p:nvGrpSpPr>
      <p:grpSpPr>
        <a:xfrm>
          <a:off x="0" y="0"/>
          <a:ext cx="0" cy="0"/>
          <a:chOff x="0" y="0"/>
          <a:chExt cx="0" cy="0"/>
        </a:xfrm>
      </p:grpSpPr>
      <p:sp>
        <p:nvSpPr>
          <p:cNvPr id="668" name="Google Shape;668;p153"/>
          <p:cNvSpPr txBox="1">
            <a:spLocks noGrp="1"/>
          </p:cNvSpPr>
          <p:nvPr>
            <p:ph type="title"/>
          </p:nvPr>
        </p:nvSpPr>
        <p:spPr>
          <a:xfrm>
            <a:off x="772263" y="1228540"/>
            <a:ext cx="6724650" cy="14843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Arial"/>
              <a:buNone/>
              <a:defRPr sz="36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9" name="Google Shape;669;p153"/>
          <p:cNvSpPr txBox="1">
            <a:spLocks noGrp="1"/>
          </p:cNvSpPr>
          <p:nvPr>
            <p:ph type="body" idx="1"/>
          </p:nvPr>
        </p:nvSpPr>
        <p:spPr>
          <a:xfrm>
            <a:off x="772264" y="3371587"/>
            <a:ext cx="6511925" cy="91645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2000"/>
              <a:buNone/>
              <a:defRPr sz="2000">
                <a:solidFill>
                  <a:schemeClr val="lt1"/>
                </a:solidFill>
              </a:defRPr>
            </a:lvl1pPr>
            <a:lvl2pPr marL="914400" lvl="1" indent="-228600" algn="l">
              <a:lnSpc>
                <a:spcPct val="100000"/>
              </a:lnSpc>
              <a:spcBef>
                <a:spcPts val="500"/>
              </a:spcBef>
              <a:spcAft>
                <a:spcPts val="0"/>
              </a:spcAft>
              <a:buSzPts val="1800"/>
              <a:buNone/>
              <a:defRPr sz="1800">
                <a:solidFill>
                  <a:srgbClr val="949494"/>
                </a:solidFill>
              </a:defRPr>
            </a:lvl2pPr>
            <a:lvl3pPr marL="1371600" lvl="2" indent="-228600" algn="l">
              <a:lnSpc>
                <a:spcPct val="100000"/>
              </a:lnSpc>
              <a:spcBef>
                <a:spcPts val="200"/>
              </a:spcBef>
              <a:spcAft>
                <a:spcPts val="0"/>
              </a:spcAft>
              <a:buClr>
                <a:srgbClr val="949494"/>
              </a:buClr>
              <a:buSzPts val="1600"/>
              <a:buNone/>
              <a:defRPr sz="1600">
                <a:solidFill>
                  <a:srgbClr val="949494"/>
                </a:solidFill>
              </a:defRPr>
            </a:lvl3pPr>
            <a:lvl4pPr marL="1828800" lvl="3" indent="-228600" algn="l">
              <a:lnSpc>
                <a:spcPct val="100000"/>
              </a:lnSpc>
              <a:spcBef>
                <a:spcPts val="200"/>
              </a:spcBef>
              <a:spcAft>
                <a:spcPts val="0"/>
              </a:spcAft>
              <a:buClr>
                <a:srgbClr val="949494"/>
              </a:buClr>
              <a:buSzPts val="1400"/>
              <a:buNone/>
              <a:defRPr sz="1400">
                <a:solidFill>
                  <a:srgbClr val="949494"/>
                </a:solidFill>
              </a:defRPr>
            </a:lvl4pPr>
            <a:lvl5pPr marL="2286000" lvl="4" indent="-228600" algn="l">
              <a:lnSpc>
                <a:spcPct val="100000"/>
              </a:lnSpc>
              <a:spcBef>
                <a:spcPts val="200"/>
              </a:spcBef>
              <a:spcAft>
                <a:spcPts val="0"/>
              </a:spcAft>
              <a:buClr>
                <a:srgbClr val="949494"/>
              </a:buClr>
              <a:buSzPts val="1400"/>
              <a:buNone/>
              <a:defRPr sz="1400">
                <a:solidFill>
                  <a:srgbClr val="949494"/>
                </a:solidFill>
              </a:defRPr>
            </a:lvl5pPr>
            <a:lvl6pPr marL="2743200" lvl="5" indent="-228600" algn="l">
              <a:spcBef>
                <a:spcPts val="280"/>
              </a:spcBef>
              <a:spcAft>
                <a:spcPts val="0"/>
              </a:spcAft>
              <a:buClr>
                <a:srgbClr val="949494"/>
              </a:buClr>
              <a:buSzPts val="1400"/>
              <a:buNone/>
              <a:defRPr sz="1400">
                <a:solidFill>
                  <a:srgbClr val="949494"/>
                </a:solidFill>
              </a:defRPr>
            </a:lvl6pPr>
            <a:lvl7pPr marL="3200400" lvl="6" indent="-228600" algn="l">
              <a:spcBef>
                <a:spcPts val="280"/>
              </a:spcBef>
              <a:spcAft>
                <a:spcPts val="0"/>
              </a:spcAft>
              <a:buClr>
                <a:srgbClr val="949494"/>
              </a:buClr>
              <a:buSzPts val="1400"/>
              <a:buNone/>
              <a:defRPr sz="1400">
                <a:solidFill>
                  <a:srgbClr val="949494"/>
                </a:solidFill>
              </a:defRPr>
            </a:lvl7pPr>
            <a:lvl8pPr marL="3657600" lvl="7" indent="-228600" algn="l">
              <a:spcBef>
                <a:spcPts val="280"/>
              </a:spcBef>
              <a:spcAft>
                <a:spcPts val="0"/>
              </a:spcAft>
              <a:buClr>
                <a:srgbClr val="949494"/>
              </a:buClr>
              <a:buSzPts val="1400"/>
              <a:buNone/>
              <a:defRPr sz="1400">
                <a:solidFill>
                  <a:srgbClr val="949494"/>
                </a:solidFill>
              </a:defRPr>
            </a:lvl8pPr>
            <a:lvl9pPr marL="4114800" lvl="8" indent="-228600" algn="l">
              <a:spcBef>
                <a:spcPts val="280"/>
              </a:spcBef>
              <a:spcAft>
                <a:spcPts val="0"/>
              </a:spcAft>
              <a:buClr>
                <a:srgbClr val="949494"/>
              </a:buClr>
              <a:buSzPts val="1400"/>
              <a:buNone/>
              <a:defRPr sz="1400">
                <a:solidFill>
                  <a:srgbClr val="949494"/>
                </a:solidFill>
              </a:defRPr>
            </a:lvl9pPr>
          </a:lstStyle>
          <a:p>
            <a:endParaRPr/>
          </a:p>
        </p:txBody>
      </p:sp>
      <p:cxnSp>
        <p:nvCxnSpPr>
          <p:cNvPr id="670" name="Google Shape;670;p153"/>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 Bullets">
  <p:cSld name="Title and Content - Bullets">
    <p:spTree>
      <p:nvGrpSpPr>
        <p:cNvPr id="1" name="Shape 671"/>
        <p:cNvGrpSpPr/>
        <p:nvPr/>
      </p:nvGrpSpPr>
      <p:grpSpPr>
        <a:xfrm>
          <a:off x="0" y="0"/>
          <a:ext cx="0" cy="0"/>
          <a:chOff x="0" y="0"/>
          <a:chExt cx="0" cy="0"/>
        </a:xfrm>
      </p:grpSpPr>
      <p:sp>
        <p:nvSpPr>
          <p:cNvPr id="672" name="Google Shape;672;p154"/>
          <p:cNvSpPr txBox="1">
            <a:spLocks noGrp="1"/>
          </p:cNvSpPr>
          <p:nvPr>
            <p:ph type="body" idx="1"/>
          </p:nvPr>
        </p:nvSpPr>
        <p:spPr>
          <a:xfrm>
            <a:off x="590480" y="1019854"/>
            <a:ext cx="6710433" cy="3714071"/>
          </a:xfrm>
          <a:prstGeom prst="rect">
            <a:avLst/>
          </a:prstGeom>
          <a:noFill/>
          <a:ln>
            <a:noFill/>
          </a:ln>
        </p:spPr>
        <p:txBody>
          <a:bodyPr spcFirstLastPara="1" wrap="square" lIns="0" tIns="0" rIns="0" bIns="0" anchor="t" anchorCtr="0">
            <a:normAutofit/>
          </a:bodyPr>
          <a:lstStyle>
            <a:lvl1pPr marL="457200" marR="0" lvl="0" indent="-330200" algn="l">
              <a:lnSpc>
                <a:spcPct val="120000"/>
              </a:lnSpc>
              <a:spcBef>
                <a:spcPts val="0"/>
              </a:spcBef>
              <a:spcAft>
                <a:spcPts val="0"/>
              </a:spcAft>
              <a:buClr>
                <a:schemeClr val="accent1"/>
              </a:buClr>
              <a:buSzPts val="1600"/>
              <a:buFont typeface="Arial"/>
              <a:buChar char="•"/>
              <a:defRPr/>
            </a:lvl1pPr>
            <a:lvl2pPr marL="914400" lvl="1" indent="-317500" algn="l">
              <a:lnSpc>
                <a:spcPct val="100000"/>
              </a:lnSpc>
              <a:spcBef>
                <a:spcPts val="800"/>
              </a:spcBef>
              <a:spcAft>
                <a:spcPts val="0"/>
              </a:spcAft>
              <a:buSzPts val="1400"/>
              <a:buChar char="–"/>
              <a:defRPr/>
            </a:lvl2pPr>
            <a:lvl3pPr marL="1371600" lvl="2" indent="-317500" algn="l">
              <a:lnSpc>
                <a:spcPct val="100000"/>
              </a:lnSpc>
              <a:spcBef>
                <a:spcPts val="200"/>
              </a:spcBef>
              <a:spcAft>
                <a:spcPts val="0"/>
              </a:spcAft>
              <a:buClr>
                <a:schemeClr val="dk1"/>
              </a:buClr>
              <a:buSzPts val="1400"/>
              <a:buChar char="•"/>
              <a:defRPr/>
            </a:lvl3pPr>
            <a:lvl4pPr marL="1828800" lvl="3" indent="-317500" algn="l">
              <a:lnSpc>
                <a:spcPct val="100000"/>
              </a:lnSpc>
              <a:spcBef>
                <a:spcPts val="200"/>
              </a:spcBef>
              <a:spcAft>
                <a:spcPts val="0"/>
              </a:spcAft>
              <a:buClr>
                <a:schemeClr val="dk1"/>
              </a:buClr>
              <a:buSzPts val="1400"/>
              <a:buChar char="–"/>
              <a:defRPr/>
            </a:lvl4pPr>
            <a:lvl5pPr marL="2286000" lvl="4" indent="-317500" algn="l">
              <a:lnSpc>
                <a:spcPct val="100000"/>
              </a:lnSpc>
              <a:spcBef>
                <a:spcPts val="200"/>
              </a:spcBef>
              <a:spcAft>
                <a:spcPts val="0"/>
              </a:spcAft>
              <a:buClr>
                <a:schemeClr val="dk1"/>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3" name="Google Shape;673;p154"/>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4" name="Google Shape;674;p154"/>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5" name="Google Shape;675;p154"/>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6" name="Google Shape;676;p154"/>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77"/>
        <p:cNvGrpSpPr/>
        <p:nvPr/>
      </p:nvGrpSpPr>
      <p:grpSpPr>
        <a:xfrm>
          <a:off x="0" y="0"/>
          <a:ext cx="0" cy="0"/>
          <a:chOff x="0" y="0"/>
          <a:chExt cx="0" cy="0"/>
        </a:xfrm>
      </p:grpSpPr>
      <p:sp>
        <p:nvSpPr>
          <p:cNvPr id="678" name="Google Shape;678;p155"/>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155"/>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0" name="Google Shape;680;p155"/>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81" name="Google Shape;681;p155"/>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2" name="Google Shape;682;p155"/>
          <p:cNvSpPr txBox="1">
            <a:spLocks noGrp="1"/>
          </p:cNvSpPr>
          <p:nvPr>
            <p:ph type="body" idx="1"/>
          </p:nvPr>
        </p:nvSpPr>
        <p:spPr>
          <a:xfrm>
            <a:off x="584104" y="1018800"/>
            <a:ext cx="6716810" cy="36997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00000"/>
              </a:lnSpc>
              <a:spcBef>
                <a:spcPts val="1200"/>
              </a:spcBef>
              <a:spcAft>
                <a:spcPts val="0"/>
              </a:spcAft>
              <a:buSzPts val="1400"/>
              <a:buFont typeface="Arial"/>
              <a:buNone/>
              <a:defRPr sz="1400"/>
            </a:lvl2pPr>
            <a:lvl3pPr marL="1371600" lvl="2" indent="-228600" algn="l">
              <a:lnSpc>
                <a:spcPct val="100000"/>
              </a:lnSpc>
              <a:spcBef>
                <a:spcPts val="200"/>
              </a:spcBef>
              <a:spcAft>
                <a:spcPts val="0"/>
              </a:spcAft>
              <a:buClr>
                <a:schemeClr val="dk1"/>
              </a:buClr>
              <a:buSzPts val="1400"/>
              <a:buFont typeface="Arial"/>
              <a:buNone/>
              <a:defRPr sz="1400"/>
            </a:lvl3pPr>
            <a:lvl4pPr marL="1828800" lvl="3" indent="-228600" algn="l">
              <a:lnSpc>
                <a:spcPct val="100000"/>
              </a:lnSpc>
              <a:spcBef>
                <a:spcPts val="200"/>
              </a:spcBef>
              <a:spcAft>
                <a:spcPts val="0"/>
              </a:spcAft>
              <a:buClr>
                <a:schemeClr val="dk1"/>
              </a:buClr>
              <a:buSzPts val="1400"/>
              <a:buFont typeface="Arial"/>
              <a:buNone/>
              <a:defRPr sz="1400"/>
            </a:lvl4pPr>
            <a:lvl5pPr marL="2286000" lvl="4" indent="-228600" algn="l">
              <a:lnSpc>
                <a:spcPct val="10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3"/>
        <p:cNvGrpSpPr/>
        <p:nvPr/>
      </p:nvGrpSpPr>
      <p:grpSpPr>
        <a:xfrm>
          <a:off x="0" y="0"/>
          <a:ext cx="0" cy="0"/>
          <a:chOff x="0" y="0"/>
          <a:chExt cx="0" cy="0"/>
        </a:xfrm>
      </p:grpSpPr>
      <p:sp>
        <p:nvSpPr>
          <p:cNvPr id="684" name="Google Shape;684;p156"/>
          <p:cNvSpPr txBox="1">
            <a:spLocks noGrp="1"/>
          </p:cNvSpPr>
          <p:nvPr>
            <p:ph type="body" idx="1"/>
          </p:nvPr>
        </p:nvSpPr>
        <p:spPr>
          <a:xfrm>
            <a:off x="584103" y="1018800"/>
            <a:ext cx="3743398" cy="36997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10000"/>
              </a:lnSpc>
              <a:spcBef>
                <a:spcPts val="1200"/>
              </a:spcBef>
              <a:spcAft>
                <a:spcPts val="0"/>
              </a:spcAft>
              <a:buSzPts val="1400"/>
              <a:buFont typeface="Arial"/>
              <a:buNone/>
              <a:defRPr sz="1400"/>
            </a:lvl2pPr>
            <a:lvl3pPr marL="1371600" lvl="2" indent="-228600" algn="l">
              <a:lnSpc>
                <a:spcPct val="110000"/>
              </a:lnSpc>
              <a:spcBef>
                <a:spcPts val="200"/>
              </a:spcBef>
              <a:spcAft>
                <a:spcPts val="0"/>
              </a:spcAft>
              <a:buClr>
                <a:schemeClr val="dk1"/>
              </a:buClr>
              <a:buSzPts val="1400"/>
              <a:buFont typeface="Arial"/>
              <a:buNone/>
              <a:defRPr sz="1400"/>
            </a:lvl3pPr>
            <a:lvl4pPr marL="1828800" lvl="3" indent="-228600" algn="l">
              <a:lnSpc>
                <a:spcPct val="110000"/>
              </a:lnSpc>
              <a:spcBef>
                <a:spcPts val="200"/>
              </a:spcBef>
              <a:spcAft>
                <a:spcPts val="0"/>
              </a:spcAft>
              <a:buClr>
                <a:schemeClr val="dk1"/>
              </a:buClr>
              <a:buSzPts val="1400"/>
              <a:buFont typeface="Arial"/>
              <a:buNone/>
              <a:defRPr sz="1400"/>
            </a:lvl4pPr>
            <a:lvl5pPr marL="2286000" lvl="4" indent="-228600" algn="l">
              <a:lnSpc>
                <a:spcPct val="11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5" name="Google Shape;685;p156"/>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6" name="Google Shape;686;p156"/>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7" name="Google Shape;687;p156"/>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88" name="Google Shape;688;p156"/>
          <p:cNvSpPr txBox="1">
            <a:spLocks noGrp="1"/>
          </p:cNvSpPr>
          <p:nvPr>
            <p:ph type="body" idx="2"/>
          </p:nvPr>
        </p:nvSpPr>
        <p:spPr>
          <a:xfrm>
            <a:off x="4827516" y="1018800"/>
            <a:ext cx="3743398" cy="36997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10000"/>
              </a:lnSpc>
              <a:spcBef>
                <a:spcPts val="1200"/>
              </a:spcBef>
              <a:spcAft>
                <a:spcPts val="0"/>
              </a:spcAft>
              <a:buSzPts val="1400"/>
              <a:buFont typeface="Arial"/>
              <a:buNone/>
              <a:defRPr sz="1400"/>
            </a:lvl2pPr>
            <a:lvl3pPr marL="1371600" lvl="2" indent="-228600" algn="l">
              <a:lnSpc>
                <a:spcPct val="110000"/>
              </a:lnSpc>
              <a:spcBef>
                <a:spcPts val="200"/>
              </a:spcBef>
              <a:spcAft>
                <a:spcPts val="0"/>
              </a:spcAft>
              <a:buClr>
                <a:schemeClr val="dk1"/>
              </a:buClr>
              <a:buSzPts val="1400"/>
              <a:buFont typeface="Arial"/>
              <a:buNone/>
              <a:defRPr sz="1400"/>
            </a:lvl3pPr>
            <a:lvl4pPr marL="1828800" lvl="3" indent="-228600" algn="l">
              <a:lnSpc>
                <a:spcPct val="110000"/>
              </a:lnSpc>
              <a:spcBef>
                <a:spcPts val="200"/>
              </a:spcBef>
              <a:spcAft>
                <a:spcPts val="0"/>
              </a:spcAft>
              <a:buClr>
                <a:schemeClr val="dk1"/>
              </a:buClr>
              <a:buSzPts val="1400"/>
              <a:buFont typeface="Arial"/>
              <a:buNone/>
              <a:defRPr sz="1400"/>
            </a:lvl4pPr>
            <a:lvl5pPr marL="2286000" lvl="4" indent="-228600" algn="l">
              <a:lnSpc>
                <a:spcPct val="11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9" name="Google Shape;689;p156"/>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wo Content - Titles">
  <p:cSld name="Two Content - Titles">
    <p:spTree>
      <p:nvGrpSpPr>
        <p:cNvPr id="1" name="Shape 690"/>
        <p:cNvGrpSpPr/>
        <p:nvPr/>
      </p:nvGrpSpPr>
      <p:grpSpPr>
        <a:xfrm>
          <a:off x="0" y="0"/>
          <a:ext cx="0" cy="0"/>
          <a:chOff x="0" y="0"/>
          <a:chExt cx="0" cy="0"/>
        </a:xfrm>
      </p:grpSpPr>
      <p:sp>
        <p:nvSpPr>
          <p:cNvPr id="691" name="Google Shape;691;p157"/>
          <p:cNvSpPr txBox="1">
            <a:spLocks noGrp="1"/>
          </p:cNvSpPr>
          <p:nvPr>
            <p:ph type="body" idx="1"/>
          </p:nvPr>
        </p:nvSpPr>
        <p:spPr>
          <a:xfrm>
            <a:off x="584103" y="1018800"/>
            <a:ext cx="3743398" cy="61470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None/>
              <a:defRPr sz="1600" b="1">
                <a:solidFill>
                  <a:schemeClr val="accent1"/>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92" name="Google Shape;692;p157"/>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3" name="Google Shape;693;p157"/>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157"/>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95" name="Google Shape;695;p157"/>
          <p:cNvSpPr txBox="1">
            <a:spLocks noGrp="1"/>
          </p:cNvSpPr>
          <p:nvPr>
            <p:ph type="body" idx="2"/>
          </p:nvPr>
        </p:nvSpPr>
        <p:spPr>
          <a:xfrm>
            <a:off x="584103" y="1633501"/>
            <a:ext cx="3743398" cy="309962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10000"/>
              </a:lnSpc>
              <a:spcBef>
                <a:spcPts val="1200"/>
              </a:spcBef>
              <a:spcAft>
                <a:spcPts val="0"/>
              </a:spcAft>
              <a:buSzPts val="1400"/>
              <a:buFont typeface="Arial"/>
              <a:buNone/>
              <a:defRPr sz="1400"/>
            </a:lvl2pPr>
            <a:lvl3pPr marL="1371600" lvl="2" indent="-228600" algn="l">
              <a:lnSpc>
                <a:spcPct val="110000"/>
              </a:lnSpc>
              <a:spcBef>
                <a:spcPts val="200"/>
              </a:spcBef>
              <a:spcAft>
                <a:spcPts val="0"/>
              </a:spcAft>
              <a:buClr>
                <a:schemeClr val="dk1"/>
              </a:buClr>
              <a:buSzPts val="1400"/>
              <a:buFont typeface="Arial"/>
              <a:buNone/>
              <a:defRPr sz="1400"/>
            </a:lvl3pPr>
            <a:lvl4pPr marL="1828800" lvl="3" indent="-228600" algn="l">
              <a:lnSpc>
                <a:spcPct val="110000"/>
              </a:lnSpc>
              <a:spcBef>
                <a:spcPts val="200"/>
              </a:spcBef>
              <a:spcAft>
                <a:spcPts val="0"/>
              </a:spcAft>
              <a:buClr>
                <a:schemeClr val="dk1"/>
              </a:buClr>
              <a:buSzPts val="1400"/>
              <a:buFont typeface="Arial"/>
              <a:buNone/>
              <a:defRPr sz="1400"/>
            </a:lvl4pPr>
            <a:lvl5pPr marL="2286000" lvl="4" indent="-228600" algn="l">
              <a:lnSpc>
                <a:spcPct val="11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6" name="Google Shape;696;p157"/>
          <p:cNvSpPr txBox="1">
            <a:spLocks noGrp="1"/>
          </p:cNvSpPr>
          <p:nvPr>
            <p:ph type="body" idx="3"/>
          </p:nvPr>
        </p:nvSpPr>
        <p:spPr>
          <a:xfrm>
            <a:off x="4827516" y="1018800"/>
            <a:ext cx="3743398" cy="61470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None/>
              <a:defRPr sz="1600" b="1">
                <a:solidFill>
                  <a:schemeClr val="accent1"/>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97" name="Google Shape;697;p157"/>
          <p:cNvSpPr txBox="1">
            <a:spLocks noGrp="1"/>
          </p:cNvSpPr>
          <p:nvPr>
            <p:ph type="body" idx="4"/>
          </p:nvPr>
        </p:nvSpPr>
        <p:spPr>
          <a:xfrm>
            <a:off x="4827516" y="1633501"/>
            <a:ext cx="3743398" cy="309962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10000"/>
              </a:lnSpc>
              <a:spcBef>
                <a:spcPts val="1200"/>
              </a:spcBef>
              <a:spcAft>
                <a:spcPts val="0"/>
              </a:spcAft>
              <a:buSzPts val="1400"/>
              <a:buFont typeface="Arial"/>
              <a:buNone/>
              <a:defRPr sz="1400"/>
            </a:lvl2pPr>
            <a:lvl3pPr marL="1371600" lvl="2" indent="-228600" algn="l">
              <a:lnSpc>
                <a:spcPct val="110000"/>
              </a:lnSpc>
              <a:spcBef>
                <a:spcPts val="200"/>
              </a:spcBef>
              <a:spcAft>
                <a:spcPts val="0"/>
              </a:spcAft>
              <a:buClr>
                <a:schemeClr val="dk1"/>
              </a:buClr>
              <a:buSzPts val="1400"/>
              <a:buFont typeface="Arial"/>
              <a:buNone/>
              <a:defRPr sz="1400"/>
            </a:lvl3pPr>
            <a:lvl4pPr marL="1828800" lvl="3" indent="-228600" algn="l">
              <a:lnSpc>
                <a:spcPct val="110000"/>
              </a:lnSpc>
              <a:spcBef>
                <a:spcPts val="200"/>
              </a:spcBef>
              <a:spcAft>
                <a:spcPts val="0"/>
              </a:spcAft>
              <a:buClr>
                <a:schemeClr val="dk1"/>
              </a:buClr>
              <a:buSzPts val="1400"/>
              <a:buFont typeface="Arial"/>
              <a:buNone/>
              <a:defRPr sz="1400"/>
            </a:lvl4pPr>
            <a:lvl5pPr marL="2286000" lvl="4" indent="-228600" algn="l">
              <a:lnSpc>
                <a:spcPct val="11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8" name="Google Shape;698;p157"/>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Image + Text">
  <p:cSld name="Image + Text">
    <p:spTree>
      <p:nvGrpSpPr>
        <p:cNvPr id="1" name="Shape 699"/>
        <p:cNvGrpSpPr/>
        <p:nvPr/>
      </p:nvGrpSpPr>
      <p:grpSpPr>
        <a:xfrm>
          <a:off x="0" y="0"/>
          <a:ext cx="0" cy="0"/>
          <a:chOff x="0" y="0"/>
          <a:chExt cx="0" cy="0"/>
        </a:xfrm>
      </p:grpSpPr>
      <p:sp>
        <p:nvSpPr>
          <p:cNvPr id="700" name="Google Shape;700;p158"/>
          <p:cNvSpPr txBox="1">
            <a:spLocks noGrp="1"/>
          </p:cNvSpPr>
          <p:nvPr>
            <p:ph type="body" idx="1"/>
          </p:nvPr>
        </p:nvSpPr>
        <p:spPr>
          <a:xfrm>
            <a:off x="3790535" y="1018800"/>
            <a:ext cx="4629279" cy="3716338"/>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05000"/>
              </a:lnSpc>
              <a:spcBef>
                <a:spcPts val="1200"/>
              </a:spcBef>
              <a:spcAft>
                <a:spcPts val="0"/>
              </a:spcAft>
              <a:buSzPts val="1600"/>
              <a:buFont typeface="Arial"/>
              <a:buNone/>
              <a:defRPr sz="1600"/>
            </a:lvl2pPr>
            <a:lvl3pPr marL="1371600" lvl="2" indent="-228600" algn="l">
              <a:lnSpc>
                <a:spcPct val="105000"/>
              </a:lnSpc>
              <a:spcBef>
                <a:spcPts val="200"/>
              </a:spcBef>
              <a:spcAft>
                <a:spcPts val="0"/>
              </a:spcAft>
              <a:buClr>
                <a:schemeClr val="dk1"/>
              </a:buClr>
              <a:buSzPts val="1600"/>
              <a:buFont typeface="Arial"/>
              <a:buNone/>
              <a:defRPr sz="1600"/>
            </a:lvl3pPr>
            <a:lvl4pPr marL="1828800" lvl="3" indent="-228600" algn="l">
              <a:lnSpc>
                <a:spcPct val="105000"/>
              </a:lnSpc>
              <a:spcBef>
                <a:spcPts val="200"/>
              </a:spcBef>
              <a:spcAft>
                <a:spcPts val="0"/>
              </a:spcAft>
              <a:buClr>
                <a:schemeClr val="dk1"/>
              </a:buClr>
              <a:buSzPts val="1600"/>
              <a:buFont typeface="Arial"/>
              <a:buNone/>
              <a:defRPr sz="1600"/>
            </a:lvl4pPr>
            <a:lvl5pPr marL="2286000" lvl="4" indent="-228600" algn="l">
              <a:lnSpc>
                <a:spcPct val="105000"/>
              </a:lnSpc>
              <a:spcBef>
                <a:spcPts val="200"/>
              </a:spcBef>
              <a:spcAft>
                <a:spcPts val="0"/>
              </a:spcAft>
              <a:buClr>
                <a:schemeClr val="dk1"/>
              </a:buClr>
              <a:buSzPts val="1600"/>
              <a:buFont typeface="Arial"/>
              <a:buNone/>
              <a:defRPr sz="16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1" name="Google Shape;701;p158"/>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158"/>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3" name="Google Shape;703;p158"/>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4" name="Google Shape;704;p158"/>
          <p:cNvSpPr>
            <a:spLocks noGrp="1"/>
          </p:cNvSpPr>
          <p:nvPr>
            <p:ph type="pic" idx="2"/>
          </p:nvPr>
        </p:nvSpPr>
        <p:spPr>
          <a:xfrm>
            <a:off x="590481" y="1109664"/>
            <a:ext cx="2694343" cy="3625475"/>
          </a:xfrm>
          <a:prstGeom prst="rect">
            <a:avLst/>
          </a:prstGeom>
          <a:noFill/>
          <a:ln>
            <a:noFill/>
          </a:ln>
        </p:spPr>
      </p:sp>
      <p:sp>
        <p:nvSpPr>
          <p:cNvPr id="705" name="Google Shape;705;p158"/>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Slide - Blue">
  <p:cSld name="Divider Slide - Blue">
    <p:bg>
      <p:bgPr>
        <a:solidFill>
          <a:schemeClr val="accent3"/>
        </a:solidFill>
        <a:effectLst/>
      </p:bgPr>
    </p:bg>
    <p:spTree>
      <p:nvGrpSpPr>
        <p:cNvPr id="1" name="Shape 70"/>
        <p:cNvGrpSpPr/>
        <p:nvPr/>
      </p:nvGrpSpPr>
      <p:grpSpPr>
        <a:xfrm>
          <a:off x="0" y="0"/>
          <a:ext cx="0" cy="0"/>
          <a:chOff x="0" y="0"/>
          <a:chExt cx="0" cy="0"/>
        </a:xfrm>
      </p:grpSpPr>
      <p:sp>
        <p:nvSpPr>
          <p:cNvPr id="71" name="Google Shape;71;p57"/>
          <p:cNvSpPr txBox="1">
            <a:spLocks noGrp="1"/>
          </p:cNvSpPr>
          <p:nvPr>
            <p:ph type="title"/>
          </p:nvPr>
        </p:nvSpPr>
        <p:spPr>
          <a:xfrm>
            <a:off x="772263" y="1228540"/>
            <a:ext cx="6724650" cy="14843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Arial"/>
              <a:buNone/>
              <a:defRPr sz="36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7"/>
          <p:cNvSpPr txBox="1">
            <a:spLocks noGrp="1"/>
          </p:cNvSpPr>
          <p:nvPr>
            <p:ph type="body" idx="1"/>
          </p:nvPr>
        </p:nvSpPr>
        <p:spPr>
          <a:xfrm>
            <a:off x="772263" y="3371587"/>
            <a:ext cx="6511925" cy="91645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2000"/>
              <a:buNone/>
              <a:defRPr sz="2000">
                <a:solidFill>
                  <a:schemeClr val="lt1"/>
                </a:solidFill>
              </a:defRPr>
            </a:lvl1pPr>
            <a:lvl2pPr marL="914400" lvl="1" indent="-228600" algn="l">
              <a:lnSpc>
                <a:spcPct val="100000"/>
              </a:lnSpc>
              <a:spcBef>
                <a:spcPts val="500"/>
              </a:spcBef>
              <a:spcAft>
                <a:spcPts val="0"/>
              </a:spcAft>
              <a:buSzPts val="1800"/>
              <a:buNone/>
              <a:defRPr sz="1800">
                <a:solidFill>
                  <a:srgbClr val="949494"/>
                </a:solidFill>
              </a:defRPr>
            </a:lvl2pPr>
            <a:lvl3pPr marL="1371600" lvl="2" indent="-228600" algn="l">
              <a:lnSpc>
                <a:spcPct val="100000"/>
              </a:lnSpc>
              <a:spcBef>
                <a:spcPts val="200"/>
              </a:spcBef>
              <a:spcAft>
                <a:spcPts val="0"/>
              </a:spcAft>
              <a:buClr>
                <a:srgbClr val="949494"/>
              </a:buClr>
              <a:buSzPts val="1600"/>
              <a:buNone/>
              <a:defRPr sz="1600">
                <a:solidFill>
                  <a:srgbClr val="949494"/>
                </a:solidFill>
              </a:defRPr>
            </a:lvl3pPr>
            <a:lvl4pPr marL="1828800" lvl="3" indent="-228600" algn="l">
              <a:lnSpc>
                <a:spcPct val="100000"/>
              </a:lnSpc>
              <a:spcBef>
                <a:spcPts val="200"/>
              </a:spcBef>
              <a:spcAft>
                <a:spcPts val="0"/>
              </a:spcAft>
              <a:buClr>
                <a:srgbClr val="949494"/>
              </a:buClr>
              <a:buSzPts val="1400"/>
              <a:buNone/>
              <a:defRPr sz="1400">
                <a:solidFill>
                  <a:srgbClr val="949494"/>
                </a:solidFill>
              </a:defRPr>
            </a:lvl4pPr>
            <a:lvl5pPr marL="2286000" lvl="4" indent="-228600" algn="l">
              <a:lnSpc>
                <a:spcPct val="100000"/>
              </a:lnSpc>
              <a:spcBef>
                <a:spcPts val="200"/>
              </a:spcBef>
              <a:spcAft>
                <a:spcPts val="0"/>
              </a:spcAft>
              <a:buClr>
                <a:srgbClr val="949494"/>
              </a:buClr>
              <a:buSzPts val="1400"/>
              <a:buNone/>
              <a:defRPr sz="1400">
                <a:solidFill>
                  <a:srgbClr val="949494"/>
                </a:solidFill>
              </a:defRPr>
            </a:lvl5pPr>
            <a:lvl6pPr marL="2743200" lvl="5" indent="-228600" algn="l">
              <a:spcBef>
                <a:spcPts val="280"/>
              </a:spcBef>
              <a:spcAft>
                <a:spcPts val="0"/>
              </a:spcAft>
              <a:buClr>
                <a:srgbClr val="949494"/>
              </a:buClr>
              <a:buSzPts val="1400"/>
              <a:buNone/>
              <a:defRPr sz="1400">
                <a:solidFill>
                  <a:srgbClr val="949494"/>
                </a:solidFill>
              </a:defRPr>
            </a:lvl6pPr>
            <a:lvl7pPr marL="3200400" lvl="6" indent="-228600" algn="l">
              <a:spcBef>
                <a:spcPts val="280"/>
              </a:spcBef>
              <a:spcAft>
                <a:spcPts val="0"/>
              </a:spcAft>
              <a:buClr>
                <a:srgbClr val="949494"/>
              </a:buClr>
              <a:buSzPts val="1400"/>
              <a:buNone/>
              <a:defRPr sz="1400">
                <a:solidFill>
                  <a:srgbClr val="949494"/>
                </a:solidFill>
              </a:defRPr>
            </a:lvl7pPr>
            <a:lvl8pPr marL="3657600" lvl="7" indent="-228600" algn="l">
              <a:spcBef>
                <a:spcPts val="280"/>
              </a:spcBef>
              <a:spcAft>
                <a:spcPts val="0"/>
              </a:spcAft>
              <a:buClr>
                <a:srgbClr val="949494"/>
              </a:buClr>
              <a:buSzPts val="1400"/>
              <a:buNone/>
              <a:defRPr sz="1400">
                <a:solidFill>
                  <a:srgbClr val="949494"/>
                </a:solidFill>
              </a:defRPr>
            </a:lvl8pPr>
            <a:lvl9pPr marL="4114800" lvl="8" indent="-228600" algn="l">
              <a:spcBef>
                <a:spcPts val="280"/>
              </a:spcBef>
              <a:spcAft>
                <a:spcPts val="0"/>
              </a:spcAft>
              <a:buClr>
                <a:srgbClr val="949494"/>
              </a:buClr>
              <a:buSzPts val="1400"/>
              <a:buNone/>
              <a:defRPr sz="1400">
                <a:solidFill>
                  <a:srgbClr val="949494"/>
                </a:solidFill>
              </a:defRPr>
            </a:lvl9pPr>
          </a:lstStyle>
          <a:p>
            <a:endParaRPr/>
          </a:p>
        </p:txBody>
      </p:sp>
      <p:cxnSp>
        <p:nvCxnSpPr>
          <p:cNvPr id="73" name="Google Shape;73;p57"/>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06"/>
        <p:cNvGrpSpPr/>
        <p:nvPr/>
      </p:nvGrpSpPr>
      <p:grpSpPr>
        <a:xfrm>
          <a:off x="0" y="0"/>
          <a:ext cx="0" cy="0"/>
          <a:chOff x="0" y="0"/>
          <a:chExt cx="0" cy="0"/>
        </a:xfrm>
      </p:grpSpPr>
      <p:sp>
        <p:nvSpPr>
          <p:cNvPr id="707" name="Google Shape;707;p159"/>
          <p:cNvSpPr>
            <a:spLocks noGrp="1"/>
          </p:cNvSpPr>
          <p:nvPr>
            <p:ph type="pic" idx="2"/>
          </p:nvPr>
        </p:nvSpPr>
        <p:spPr>
          <a:xfrm>
            <a:off x="1815808" y="1102423"/>
            <a:ext cx="5486400" cy="3086100"/>
          </a:xfrm>
          <a:prstGeom prst="rect">
            <a:avLst/>
          </a:prstGeom>
          <a:noFill/>
          <a:ln>
            <a:noFill/>
          </a:ln>
        </p:spPr>
      </p:sp>
      <p:sp>
        <p:nvSpPr>
          <p:cNvPr id="708" name="Google Shape;708;p159"/>
          <p:cNvSpPr txBox="1">
            <a:spLocks noGrp="1"/>
          </p:cNvSpPr>
          <p:nvPr>
            <p:ph type="body" idx="1"/>
          </p:nvPr>
        </p:nvSpPr>
        <p:spPr>
          <a:xfrm>
            <a:off x="1815808" y="4295681"/>
            <a:ext cx="5486400" cy="603647"/>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400"/>
              <a:buNone/>
              <a:defRPr sz="1400"/>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900"/>
              <a:buNone/>
              <a:defRPr sz="900"/>
            </a:lvl4pPr>
            <a:lvl5pPr marL="2286000" lvl="4" indent="-228600" algn="l">
              <a:lnSpc>
                <a:spcPct val="100000"/>
              </a:lnSpc>
              <a:spcBef>
                <a:spcPts val="200"/>
              </a:spcBef>
              <a:spcAft>
                <a:spcPts val="0"/>
              </a:spcAft>
              <a:buClr>
                <a:schemeClr val="dk1"/>
              </a:buClr>
              <a:buSzPts val="900"/>
              <a:buNone/>
              <a:defRPr sz="900"/>
            </a:lvl5pPr>
            <a:lvl6pPr marL="2743200" lvl="5" indent="-228600" algn="l">
              <a:spcBef>
                <a:spcPts val="2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09" name="Google Shape;709;p159"/>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0" name="Google Shape;710;p159"/>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159"/>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2" name="Google Shape;712;p159"/>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3"/>
        <p:cNvGrpSpPr/>
        <p:nvPr/>
      </p:nvGrpSpPr>
      <p:grpSpPr>
        <a:xfrm>
          <a:off x="0" y="0"/>
          <a:ext cx="0" cy="0"/>
          <a:chOff x="0" y="0"/>
          <a:chExt cx="0" cy="0"/>
        </a:xfrm>
      </p:grpSpPr>
      <p:sp>
        <p:nvSpPr>
          <p:cNvPr id="714" name="Google Shape;714;p160"/>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160"/>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160"/>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hree icons">
  <p:cSld name="Three icons">
    <p:spTree>
      <p:nvGrpSpPr>
        <p:cNvPr id="1" name="Shape 717"/>
        <p:cNvGrpSpPr/>
        <p:nvPr/>
      </p:nvGrpSpPr>
      <p:grpSpPr>
        <a:xfrm>
          <a:off x="0" y="0"/>
          <a:ext cx="0" cy="0"/>
          <a:chOff x="0" y="0"/>
          <a:chExt cx="0" cy="0"/>
        </a:xfrm>
      </p:grpSpPr>
      <p:sp>
        <p:nvSpPr>
          <p:cNvPr id="718" name="Google Shape;718;p161"/>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9" name="Google Shape;719;p161"/>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0" name="Google Shape;720;p161"/>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1" name="Google Shape;721;p161"/>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22" name="Google Shape;722;p161"/>
          <p:cNvPicPr preferRelativeResize="0"/>
          <p:nvPr/>
        </p:nvPicPr>
        <p:blipFill rotWithShape="1">
          <a:blip r:embed="rId2">
            <a:alphaModFix/>
          </a:blip>
          <a:srcRect/>
          <a:stretch/>
        </p:blipFill>
        <p:spPr>
          <a:xfrm>
            <a:off x="940820" y="1371402"/>
            <a:ext cx="2164080" cy="2164080"/>
          </a:xfrm>
          <a:prstGeom prst="rect">
            <a:avLst/>
          </a:prstGeom>
          <a:noFill/>
          <a:ln>
            <a:noFill/>
          </a:ln>
        </p:spPr>
      </p:pic>
      <p:pic>
        <p:nvPicPr>
          <p:cNvPr id="723" name="Google Shape;723;p161"/>
          <p:cNvPicPr preferRelativeResize="0"/>
          <p:nvPr/>
        </p:nvPicPr>
        <p:blipFill rotWithShape="1">
          <a:blip r:embed="rId3">
            <a:alphaModFix/>
          </a:blip>
          <a:srcRect/>
          <a:stretch/>
        </p:blipFill>
        <p:spPr>
          <a:xfrm>
            <a:off x="3474826" y="1375200"/>
            <a:ext cx="2164080" cy="2156486"/>
          </a:xfrm>
          <a:prstGeom prst="rect">
            <a:avLst/>
          </a:prstGeom>
          <a:noFill/>
          <a:ln>
            <a:noFill/>
          </a:ln>
        </p:spPr>
      </p:pic>
      <p:pic>
        <p:nvPicPr>
          <p:cNvPr id="724" name="Google Shape;724;p161"/>
          <p:cNvPicPr preferRelativeResize="0"/>
          <p:nvPr/>
        </p:nvPicPr>
        <p:blipFill rotWithShape="1">
          <a:blip r:embed="rId4">
            <a:alphaModFix/>
          </a:blip>
          <a:srcRect/>
          <a:stretch/>
        </p:blipFill>
        <p:spPr>
          <a:xfrm>
            <a:off x="6038460" y="1375200"/>
            <a:ext cx="2164080" cy="2156486"/>
          </a:xfrm>
          <a:prstGeom prst="rect">
            <a:avLst/>
          </a:prstGeom>
          <a:noFill/>
          <a:ln>
            <a:noFill/>
          </a:ln>
        </p:spPr>
      </p:pic>
      <p:sp>
        <p:nvSpPr>
          <p:cNvPr id="725" name="Google Shape;725;p161"/>
          <p:cNvSpPr txBox="1">
            <a:spLocks noGrp="1"/>
          </p:cNvSpPr>
          <p:nvPr>
            <p:ph type="body" idx="1"/>
          </p:nvPr>
        </p:nvSpPr>
        <p:spPr>
          <a:xfrm>
            <a:off x="940820" y="3460835"/>
            <a:ext cx="2164080" cy="27040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
              </a:spcBef>
              <a:spcAft>
                <a:spcPts val="0"/>
              </a:spcAft>
              <a:buSzPts val="1400"/>
              <a:buNone/>
              <a:defRPr sz="1400" b="1">
                <a:solidFill>
                  <a:schemeClr val="dk2"/>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6" name="Google Shape;726;p161"/>
          <p:cNvSpPr txBox="1">
            <a:spLocks noGrp="1"/>
          </p:cNvSpPr>
          <p:nvPr>
            <p:ph type="body" idx="2"/>
          </p:nvPr>
        </p:nvSpPr>
        <p:spPr>
          <a:xfrm>
            <a:off x="3474826" y="3460835"/>
            <a:ext cx="2164080" cy="27040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
              </a:spcBef>
              <a:spcAft>
                <a:spcPts val="0"/>
              </a:spcAft>
              <a:buSzPts val="1400"/>
              <a:buNone/>
              <a:defRPr sz="1400" b="1">
                <a:solidFill>
                  <a:schemeClr val="dk2"/>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7" name="Google Shape;727;p161"/>
          <p:cNvSpPr txBox="1">
            <a:spLocks noGrp="1"/>
          </p:cNvSpPr>
          <p:nvPr>
            <p:ph type="body" idx="3"/>
          </p:nvPr>
        </p:nvSpPr>
        <p:spPr>
          <a:xfrm>
            <a:off x="6038460" y="3460835"/>
            <a:ext cx="2164080" cy="27040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
              </a:spcBef>
              <a:spcAft>
                <a:spcPts val="0"/>
              </a:spcAft>
              <a:buSzPts val="1400"/>
              <a:buNone/>
              <a:defRPr sz="1400" b="1">
                <a:solidFill>
                  <a:schemeClr val="dk2"/>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hree Content - Bright">
  <p:cSld name="Three Content - Bright">
    <p:spTree>
      <p:nvGrpSpPr>
        <p:cNvPr id="1" name="Shape 728"/>
        <p:cNvGrpSpPr/>
        <p:nvPr/>
      </p:nvGrpSpPr>
      <p:grpSpPr>
        <a:xfrm>
          <a:off x="0" y="0"/>
          <a:ext cx="0" cy="0"/>
          <a:chOff x="0" y="0"/>
          <a:chExt cx="0" cy="0"/>
        </a:xfrm>
      </p:grpSpPr>
      <p:sp>
        <p:nvSpPr>
          <p:cNvPr id="729" name="Google Shape;729;p162"/>
          <p:cNvSpPr/>
          <p:nvPr/>
        </p:nvSpPr>
        <p:spPr>
          <a:xfrm>
            <a:off x="3317508" y="1411058"/>
            <a:ext cx="2520000" cy="3457091"/>
          </a:xfrm>
          <a:prstGeom prst="roundRect">
            <a:avLst>
              <a:gd name="adj" fmla="val 54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730" name="Google Shape;730;p162"/>
          <p:cNvSpPr/>
          <p:nvPr/>
        </p:nvSpPr>
        <p:spPr>
          <a:xfrm>
            <a:off x="584102" y="1411058"/>
            <a:ext cx="2520000" cy="3457091"/>
          </a:xfrm>
          <a:prstGeom prst="roundRect">
            <a:avLst>
              <a:gd name="adj" fmla="val 54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731" name="Google Shape;731;p162"/>
          <p:cNvSpPr/>
          <p:nvPr/>
        </p:nvSpPr>
        <p:spPr>
          <a:xfrm>
            <a:off x="6050913" y="1411058"/>
            <a:ext cx="2520000" cy="3457091"/>
          </a:xfrm>
          <a:prstGeom prst="roundRect">
            <a:avLst>
              <a:gd name="adj" fmla="val 54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732" name="Google Shape;732;p162"/>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62"/>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62"/>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5" name="Google Shape;735;p162"/>
          <p:cNvSpPr txBox="1">
            <a:spLocks noGrp="1"/>
          </p:cNvSpPr>
          <p:nvPr>
            <p:ph type="body" idx="1"/>
          </p:nvPr>
        </p:nvSpPr>
        <p:spPr>
          <a:xfrm>
            <a:off x="740896" y="1554169"/>
            <a:ext cx="2218368" cy="3164078"/>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lt1"/>
              </a:buClr>
              <a:buSzPts val="1200"/>
              <a:buFont typeface="Arial"/>
              <a:buNone/>
              <a:defRPr sz="1200">
                <a:solidFill>
                  <a:schemeClr val="lt1"/>
                </a:solidFill>
              </a:defRPr>
            </a:lvl1pPr>
            <a:lvl2pPr marL="914400" lvl="1" indent="-304800" algn="l">
              <a:lnSpc>
                <a:spcPct val="105000"/>
              </a:lnSpc>
              <a:spcBef>
                <a:spcPts val="0"/>
              </a:spcBef>
              <a:spcAft>
                <a:spcPts val="0"/>
              </a:spcAft>
              <a:buClr>
                <a:schemeClr val="lt1"/>
              </a:buClr>
              <a:buSzPts val="1200"/>
              <a:buFont typeface="Arial"/>
              <a:buChar char="•"/>
              <a:defRPr sz="1200">
                <a:solidFill>
                  <a:schemeClr val="lt1"/>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36" name="Google Shape;736;p162"/>
          <p:cNvSpPr txBox="1">
            <a:spLocks noGrp="1"/>
          </p:cNvSpPr>
          <p:nvPr>
            <p:ph type="body" idx="2"/>
          </p:nvPr>
        </p:nvSpPr>
        <p:spPr>
          <a:xfrm>
            <a:off x="584103" y="1018800"/>
            <a:ext cx="6661931" cy="340326"/>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None/>
              <a:defRPr sz="1600" b="1">
                <a:solidFill>
                  <a:schemeClr val="dk2"/>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37" name="Google Shape;737;p162"/>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8" name="Google Shape;738;p162"/>
          <p:cNvSpPr txBox="1">
            <a:spLocks noGrp="1"/>
          </p:cNvSpPr>
          <p:nvPr>
            <p:ph type="body" idx="3"/>
          </p:nvPr>
        </p:nvSpPr>
        <p:spPr>
          <a:xfrm>
            <a:off x="3462816" y="1554169"/>
            <a:ext cx="2218368" cy="3164078"/>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lt1"/>
              </a:buClr>
              <a:buSzPts val="1200"/>
              <a:buFont typeface="Arial"/>
              <a:buNone/>
              <a:defRPr sz="1200">
                <a:solidFill>
                  <a:schemeClr val="lt1"/>
                </a:solidFill>
              </a:defRPr>
            </a:lvl1pPr>
            <a:lvl2pPr marL="914400" lvl="1" indent="-304800" algn="l">
              <a:lnSpc>
                <a:spcPct val="105000"/>
              </a:lnSpc>
              <a:spcBef>
                <a:spcPts val="0"/>
              </a:spcBef>
              <a:spcAft>
                <a:spcPts val="0"/>
              </a:spcAft>
              <a:buClr>
                <a:schemeClr val="lt1"/>
              </a:buClr>
              <a:buSzPts val="1200"/>
              <a:buFont typeface="Arial"/>
              <a:buChar char="•"/>
              <a:defRPr sz="1200">
                <a:solidFill>
                  <a:schemeClr val="lt1"/>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39" name="Google Shape;739;p162"/>
          <p:cNvSpPr txBox="1">
            <a:spLocks noGrp="1"/>
          </p:cNvSpPr>
          <p:nvPr>
            <p:ph type="body" idx="4"/>
          </p:nvPr>
        </p:nvSpPr>
        <p:spPr>
          <a:xfrm>
            <a:off x="6201446" y="1554169"/>
            <a:ext cx="2218368" cy="3164078"/>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lt1"/>
              </a:buClr>
              <a:buSzPts val="1200"/>
              <a:buFont typeface="Arial"/>
              <a:buNone/>
              <a:defRPr sz="1200">
                <a:solidFill>
                  <a:schemeClr val="lt1"/>
                </a:solidFill>
              </a:defRPr>
            </a:lvl1pPr>
            <a:lvl2pPr marL="914400" lvl="1" indent="-304800" algn="l">
              <a:lnSpc>
                <a:spcPct val="105000"/>
              </a:lnSpc>
              <a:spcBef>
                <a:spcPts val="0"/>
              </a:spcBef>
              <a:spcAft>
                <a:spcPts val="0"/>
              </a:spcAft>
              <a:buClr>
                <a:schemeClr val="lt1"/>
              </a:buClr>
              <a:buSzPts val="1200"/>
              <a:buFont typeface="Arial"/>
              <a:buChar char="•"/>
              <a:defRPr sz="1200">
                <a:solidFill>
                  <a:schemeClr val="lt1"/>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740"/>
        <p:cNvGrpSpPr/>
        <p:nvPr/>
      </p:nvGrpSpPr>
      <p:grpSpPr>
        <a:xfrm>
          <a:off x="0" y="0"/>
          <a:ext cx="0" cy="0"/>
          <a:chOff x="0" y="0"/>
          <a:chExt cx="0" cy="0"/>
        </a:xfrm>
      </p:grpSpPr>
      <p:sp>
        <p:nvSpPr>
          <p:cNvPr id="741" name="Google Shape;741;p163"/>
          <p:cNvSpPr/>
          <p:nvPr/>
        </p:nvSpPr>
        <p:spPr>
          <a:xfrm>
            <a:off x="3317508"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742" name="Google Shape;742;p163"/>
          <p:cNvSpPr/>
          <p:nvPr/>
        </p:nvSpPr>
        <p:spPr>
          <a:xfrm>
            <a:off x="584102"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743" name="Google Shape;743;p163"/>
          <p:cNvSpPr/>
          <p:nvPr/>
        </p:nvSpPr>
        <p:spPr>
          <a:xfrm>
            <a:off x="6050913"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744" name="Google Shape;744;p163"/>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163"/>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6" name="Google Shape;746;p163"/>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47" name="Google Shape;747;p163"/>
          <p:cNvSpPr txBox="1">
            <a:spLocks noGrp="1"/>
          </p:cNvSpPr>
          <p:nvPr>
            <p:ph type="body" idx="1"/>
          </p:nvPr>
        </p:nvSpPr>
        <p:spPr>
          <a:xfrm>
            <a:off x="748743" y="2210655"/>
            <a:ext cx="2218368" cy="2515334"/>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1200"/>
              <a:buFont typeface="Arial"/>
              <a:buNone/>
              <a:defRPr sz="1200">
                <a:solidFill>
                  <a:schemeClr val="dk1"/>
                </a:solidFill>
              </a:defRPr>
            </a:lvl1pPr>
            <a:lvl2pPr marL="914400" lvl="1" indent="-228600" algn="l">
              <a:lnSpc>
                <a:spcPct val="105000"/>
              </a:lnSpc>
              <a:spcBef>
                <a:spcPts val="0"/>
              </a:spcBef>
              <a:spcAft>
                <a:spcPts val="0"/>
              </a:spcAft>
              <a:buSzPts val="1200"/>
              <a:buFont typeface="Arial"/>
              <a:buNone/>
              <a:defRPr sz="1200">
                <a:solidFill>
                  <a:schemeClr val="dk1"/>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8" name="Google Shape;748;p163"/>
          <p:cNvSpPr txBox="1">
            <a:spLocks noGrp="1"/>
          </p:cNvSpPr>
          <p:nvPr>
            <p:ph type="body" idx="2"/>
          </p:nvPr>
        </p:nvSpPr>
        <p:spPr>
          <a:xfrm>
            <a:off x="584103" y="1018800"/>
            <a:ext cx="6661931" cy="340326"/>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None/>
              <a:defRPr sz="1600" b="1">
                <a:solidFill>
                  <a:schemeClr val="dk2"/>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49" name="Google Shape;749;p163"/>
          <p:cNvSpPr txBox="1">
            <a:spLocks noGrp="1"/>
          </p:cNvSpPr>
          <p:nvPr>
            <p:ph type="body" idx="3"/>
          </p:nvPr>
        </p:nvSpPr>
        <p:spPr>
          <a:xfrm>
            <a:off x="3462816" y="2210655"/>
            <a:ext cx="2218368" cy="2515334"/>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1200"/>
              <a:buFont typeface="Arial"/>
              <a:buNone/>
              <a:defRPr sz="1200">
                <a:solidFill>
                  <a:srgbClr val="4B4B4B"/>
                </a:solidFill>
              </a:defRPr>
            </a:lvl1pPr>
            <a:lvl2pPr marL="914400" lvl="1" indent="-228600" algn="l">
              <a:lnSpc>
                <a:spcPct val="105000"/>
              </a:lnSpc>
              <a:spcBef>
                <a:spcPts val="0"/>
              </a:spcBef>
              <a:spcAft>
                <a:spcPts val="0"/>
              </a:spcAft>
              <a:buSzPts val="1200"/>
              <a:buFont typeface="Arial"/>
              <a:buNone/>
              <a:defRPr sz="1200">
                <a:solidFill>
                  <a:srgbClr val="4B4B4B"/>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0" name="Google Shape;750;p163"/>
          <p:cNvSpPr txBox="1">
            <a:spLocks noGrp="1"/>
          </p:cNvSpPr>
          <p:nvPr>
            <p:ph type="body" idx="4"/>
          </p:nvPr>
        </p:nvSpPr>
        <p:spPr>
          <a:xfrm>
            <a:off x="6201446" y="2210655"/>
            <a:ext cx="2218368" cy="2515334"/>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1200"/>
              <a:buFont typeface="Arial"/>
              <a:buNone/>
              <a:defRPr sz="1200">
                <a:solidFill>
                  <a:srgbClr val="4B4B4B"/>
                </a:solidFill>
              </a:defRPr>
            </a:lvl1pPr>
            <a:lvl2pPr marL="914400" lvl="1" indent="-228600" algn="l">
              <a:lnSpc>
                <a:spcPct val="105000"/>
              </a:lnSpc>
              <a:spcBef>
                <a:spcPts val="0"/>
              </a:spcBef>
              <a:spcAft>
                <a:spcPts val="0"/>
              </a:spcAft>
              <a:buSzPts val="1200"/>
              <a:buFont typeface="Arial"/>
              <a:buNone/>
              <a:defRPr sz="1200">
                <a:solidFill>
                  <a:srgbClr val="4B4B4B"/>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1" name="Google Shape;751;p163"/>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2" name="Google Shape;752;p163"/>
          <p:cNvSpPr txBox="1">
            <a:spLocks noGrp="1"/>
          </p:cNvSpPr>
          <p:nvPr>
            <p:ph type="body" idx="5"/>
          </p:nvPr>
        </p:nvSpPr>
        <p:spPr>
          <a:xfrm>
            <a:off x="748745" y="1692969"/>
            <a:ext cx="1430686" cy="2704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
              </a:spcBef>
              <a:spcAft>
                <a:spcPts val="0"/>
              </a:spcAft>
              <a:buSzPts val="1400"/>
              <a:buNone/>
              <a:defRPr sz="1400" b="1">
                <a:solidFill>
                  <a:schemeClr val="accent1"/>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53" name="Google Shape;753;p163"/>
          <p:cNvSpPr txBox="1">
            <a:spLocks noGrp="1"/>
          </p:cNvSpPr>
          <p:nvPr>
            <p:ph type="body" idx="6"/>
          </p:nvPr>
        </p:nvSpPr>
        <p:spPr>
          <a:xfrm>
            <a:off x="3470663" y="1692969"/>
            <a:ext cx="1440000" cy="2704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
              </a:spcBef>
              <a:spcAft>
                <a:spcPts val="0"/>
              </a:spcAft>
              <a:buSzPts val="1400"/>
              <a:buNone/>
              <a:defRPr sz="1400" b="1">
                <a:solidFill>
                  <a:schemeClr val="accent6"/>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54" name="Google Shape;754;p163"/>
          <p:cNvSpPr txBox="1">
            <a:spLocks noGrp="1"/>
          </p:cNvSpPr>
          <p:nvPr>
            <p:ph type="body" idx="7"/>
          </p:nvPr>
        </p:nvSpPr>
        <p:spPr>
          <a:xfrm>
            <a:off x="6209293" y="1692969"/>
            <a:ext cx="1440000" cy="2704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
              </a:spcBef>
              <a:spcAft>
                <a:spcPts val="0"/>
              </a:spcAft>
              <a:buSzPts val="1400"/>
              <a:buNone/>
              <a:defRPr sz="1400" b="1">
                <a:solidFill>
                  <a:schemeClr val="accent3"/>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pic>
        <p:nvPicPr>
          <p:cNvPr id="755" name="Google Shape;755;p163"/>
          <p:cNvPicPr preferRelativeResize="0"/>
          <p:nvPr/>
        </p:nvPicPr>
        <p:blipFill rotWithShape="1">
          <a:blip r:embed="rId2">
            <a:alphaModFix/>
          </a:blip>
          <a:srcRect/>
          <a:stretch/>
        </p:blipFill>
        <p:spPr>
          <a:xfrm>
            <a:off x="2258891" y="1411057"/>
            <a:ext cx="723900" cy="723900"/>
          </a:xfrm>
          <a:prstGeom prst="rect">
            <a:avLst/>
          </a:prstGeom>
          <a:noFill/>
          <a:ln>
            <a:noFill/>
          </a:ln>
        </p:spPr>
      </p:pic>
      <p:pic>
        <p:nvPicPr>
          <p:cNvPr id="756" name="Google Shape;756;p163"/>
          <p:cNvPicPr preferRelativeResize="0"/>
          <p:nvPr/>
        </p:nvPicPr>
        <p:blipFill rotWithShape="1">
          <a:blip r:embed="rId3">
            <a:alphaModFix/>
          </a:blip>
          <a:srcRect/>
          <a:stretch/>
        </p:blipFill>
        <p:spPr>
          <a:xfrm>
            <a:off x="4976617" y="1411057"/>
            <a:ext cx="723900" cy="723900"/>
          </a:xfrm>
          <a:prstGeom prst="rect">
            <a:avLst/>
          </a:prstGeom>
          <a:noFill/>
          <a:ln>
            <a:noFill/>
          </a:ln>
        </p:spPr>
      </p:pic>
      <p:pic>
        <p:nvPicPr>
          <p:cNvPr id="757" name="Google Shape;757;p163"/>
          <p:cNvPicPr preferRelativeResize="0"/>
          <p:nvPr/>
        </p:nvPicPr>
        <p:blipFill rotWithShape="1">
          <a:blip r:embed="rId4">
            <a:alphaModFix/>
          </a:blip>
          <a:srcRect/>
          <a:stretch/>
        </p:blipFill>
        <p:spPr>
          <a:xfrm>
            <a:off x="7710022" y="1411057"/>
            <a:ext cx="723900" cy="72390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Endslide">
  <p:cSld name="Endslide">
    <p:bg>
      <p:bgPr>
        <a:solidFill>
          <a:schemeClr val="lt1"/>
        </a:solidFill>
        <a:effectLst/>
      </p:bgPr>
    </p:bg>
    <p:spTree>
      <p:nvGrpSpPr>
        <p:cNvPr id="1" name="Shape 758"/>
        <p:cNvGrpSpPr/>
        <p:nvPr/>
      </p:nvGrpSpPr>
      <p:grpSpPr>
        <a:xfrm>
          <a:off x="0" y="0"/>
          <a:ext cx="0" cy="0"/>
          <a:chOff x="0" y="0"/>
          <a:chExt cx="0" cy="0"/>
        </a:xfrm>
      </p:grpSpPr>
      <p:sp>
        <p:nvSpPr>
          <p:cNvPr id="759" name="Google Shape;759;p164"/>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0" name="Google Shape;760;p164"/>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1" name="Google Shape;761;p164"/>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62" name="Google Shape;762;p164"/>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3"/>
        <p:cNvGrpSpPr/>
        <p:nvPr/>
      </p:nvGrpSpPr>
      <p:grpSpPr>
        <a:xfrm>
          <a:off x="0" y="0"/>
          <a:ext cx="0" cy="0"/>
          <a:chOff x="0" y="0"/>
          <a:chExt cx="0" cy="0"/>
        </a:xfrm>
      </p:grpSpPr>
      <p:sp>
        <p:nvSpPr>
          <p:cNvPr id="764" name="Google Shape;764;p165"/>
          <p:cNvSpPr txBox="1">
            <a:spLocks noGrp="1"/>
          </p:cNvSpPr>
          <p:nvPr>
            <p:ph type="ctrTitle"/>
          </p:nvPr>
        </p:nvSpPr>
        <p:spPr>
          <a:xfrm>
            <a:off x="1143005" y="841773"/>
            <a:ext cx="6857999" cy="1790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1"/>
              </a:buClr>
              <a:buSzPts val="2671"/>
              <a:buFont typeface="Arial"/>
              <a:buNone/>
              <a:defRPr sz="267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5" name="Google Shape;765;p165"/>
          <p:cNvSpPr txBox="1">
            <a:spLocks noGrp="1"/>
          </p:cNvSpPr>
          <p:nvPr>
            <p:ph type="subTitle" idx="1"/>
          </p:nvPr>
        </p:nvSpPr>
        <p:spPr>
          <a:xfrm>
            <a:off x="1143005" y="2701530"/>
            <a:ext cx="6857999" cy="1241822"/>
          </a:xfrm>
          <a:prstGeom prst="rect">
            <a:avLst/>
          </a:prstGeom>
          <a:noFill/>
          <a:ln>
            <a:noFill/>
          </a:ln>
        </p:spPr>
        <p:txBody>
          <a:bodyPr spcFirstLastPara="1" wrap="square" lIns="0" tIns="0" rIns="0" bIns="0" anchor="t" anchorCtr="0">
            <a:normAutofit/>
          </a:bodyPr>
          <a:lstStyle>
            <a:lvl1pPr lvl="0" algn="ctr">
              <a:lnSpc>
                <a:spcPct val="110000"/>
              </a:lnSpc>
              <a:spcBef>
                <a:spcPts val="0"/>
              </a:spcBef>
              <a:spcAft>
                <a:spcPts val="0"/>
              </a:spcAft>
              <a:buSzPts val="1069"/>
              <a:buNone/>
              <a:defRPr sz="1069"/>
            </a:lvl1pPr>
            <a:lvl2pPr lvl="1" algn="ctr">
              <a:lnSpc>
                <a:spcPct val="100000"/>
              </a:lnSpc>
              <a:spcBef>
                <a:spcPts val="500"/>
              </a:spcBef>
              <a:spcAft>
                <a:spcPts val="0"/>
              </a:spcAft>
              <a:buSzPts val="891"/>
              <a:buNone/>
              <a:defRPr sz="891"/>
            </a:lvl2pPr>
            <a:lvl3pPr lvl="2" algn="ctr">
              <a:lnSpc>
                <a:spcPct val="100000"/>
              </a:lnSpc>
              <a:spcBef>
                <a:spcPts val="200"/>
              </a:spcBef>
              <a:spcAft>
                <a:spcPts val="0"/>
              </a:spcAft>
              <a:buClr>
                <a:schemeClr val="dk1"/>
              </a:buClr>
              <a:buSzPts val="802"/>
              <a:buNone/>
              <a:defRPr sz="802"/>
            </a:lvl3pPr>
            <a:lvl4pPr lvl="3" algn="ctr">
              <a:lnSpc>
                <a:spcPct val="100000"/>
              </a:lnSpc>
              <a:spcBef>
                <a:spcPts val="200"/>
              </a:spcBef>
              <a:spcAft>
                <a:spcPts val="0"/>
              </a:spcAft>
              <a:buClr>
                <a:schemeClr val="dk1"/>
              </a:buClr>
              <a:buSzPts val="712"/>
              <a:buNone/>
              <a:defRPr sz="712"/>
            </a:lvl4pPr>
            <a:lvl5pPr lvl="4" algn="ctr">
              <a:lnSpc>
                <a:spcPct val="100000"/>
              </a:lnSpc>
              <a:spcBef>
                <a:spcPts val="200"/>
              </a:spcBef>
              <a:spcAft>
                <a:spcPts val="0"/>
              </a:spcAft>
              <a:buClr>
                <a:schemeClr val="dk1"/>
              </a:buClr>
              <a:buSzPts val="712"/>
              <a:buNone/>
              <a:defRPr sz="712"/>
            </a:lvl5pPr>
            <a:lvl6pPr lvl="5" algn="ctr">
              <a:spcBef>
                <a:spcPts val="200"/>
              </a:spcBef>
              <a:spcAft>
                <a:spcPts val="0"/>
              </a:spcAft>
              <a:buClr>
                <a:schemeClr val="dk1"/>
              </a:buClr>
              <a:buSzPts val="712"/>
              <a:buNone/>
              <a:defRPr sz="712"/>
            </a:lvl6pPr>
            <a:lvl7pPr lvl="6" algn="ctr">
              <a:spcBef>
                <a:spcPts val="142"/>
              </a:spcBef>
              <a:spcAft>
                <a:spcPts val="0"/>
              </a:spcAft>
              <a:buClr>
                <a:schemeClr val="dk1"/>
              </a:buClr>
              <a:buSzPts val="712"/>
              <a:buNone/>
              <a:defRPr sz="712"/>
            </a:lvl7pPr>
            <a:lvl8pPr lvl="7" algn="ctr">
              <a:spcBef>
                <a:spcPts val="142"/>
              </a:spcBef>
              <a:spcAft>
                <a:spcPts val="0"/>
              </a:spcAft>
              <a:buClr>
                <a:schemeClr val="dk1"/>
              </a:buClr>
              <a:buSzPts val="712"/>
              <a:buNone/>
              <a:defRPr sz="712"/>
            </a:lvl8pPr>
            <a:lvl9pPr lvl="8" algn="ctr">
              <a:spcBef>
                <a:spcPts val="142"/>
              </a:spcBef>
              <a:spcAft>
                <a:spcPts val="0"/>
              </a:spcAft>
              <a:buClr>
                <a:schemeClr val="dk1"/>
              </a:buClr>
              <a:buSzPts val="712"/>
              <a:buNone/>
              <a:defRPr sz="712"/>
            </a:lvl9pPr>
          </a:lstStyle>
          <a:p>
            <a:endParaRPr/>
          </a:p>
        </p:txBody>
      </p:sp>
      <p:sp>
        <p:nvSpPr>
          <p:cNvPr id="766" name="Google Shape;766;p165"/>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7" name="Google Shape;767;p165"/>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165"/>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64BE28"/>
                </a:solidFill>
              </a:defRPr>
            </a:lvl1pPr>
            <a:lvl2pPr marL="0" lvl="1" indent="0" algn="r">
              <a:spcBef>
                <a:spcPts val="0"/>
              </a:spcBef>
              <a:buNone/>
              <a:defRPr>
                <a:solidFill>
                  <a:srgbClr val="64BE28"/>
                </a:solidFill>
              </a:defRPr>
            </a:lvl2pPr>
            <a:lvl3pPr marL="0" lvl="2" indent="0" algn="r">
              <a:spcBef>
                <a:spcPts val="0"/>
              </a:spcBef>
              <a:buNone/>
              <a:defRPr>
                <a:solidFill>
                  <a:srgbClr val="64BE28"/>
                </a:solidFill>
              </a:defRPr>
            </a:lvl3pPr>
            <a:lvl4pPr marL="0" lvl="3" indent="0" algn="r">
              <a:spcBef>
                <a:spcPts val="0"/>
              </a:spcBef>
              <a:buNone/>
              <a:defRPr>
                <a:solidFill>
                  <a:srgbClr val="64BE28"/>
                </a:solidFill>
              </a:defRPr>
            </a:lvl4pPr>
            <a:lvl5pPr marL="0" lvl="4" indent="0" algn="r">
              <a:spcBef>
                <a:spcPts val="0"/>
              </a:spcBef>
              <a:buNone/>
              <a:defRPr>
                <a:solidFill>
                  <a:srgbClr val="64BE28"/>
                </a:solidFill>
              </a:defRPr>
            </a:lvl5pPr>
            <a:lvl6pPr marL="0" lvl="5" indent="0" algn="r">
              <a:spcBef>
                <a:spcPts val="0"/>
              </a:spcBef>
              <a:buNone/>
              <a:defRPr>
                <a:solidFill>
                  <a:srgbClr val="64BE28"/>
                </a:solidFill>
              </a:defRPr>
            </a:lvl6pPr>
            <a:lvl7pPr marL="0" lvl="6" indent="0" algn="r">
              <a:spcBef>
                <a:spcPts val="0"/>
              </a:spcBef>
              <a:buNone/>
              <a:defRPr>
                <a:solidFill>
                  <a:srgbClr val="64BE28"/>
                </a:solidFill>
              </a:defRPr>
            </a:lvl7pPr>
            <a:lvl8pPr marL="0" lvl="7" indent="0" algn="r">
              <a:spcBef>
                <a:spcPts val="0"/>
              </a:spcBef>
              <a:buNone/>
              <a:defRPr>
                <a:solidFill>
                  <a:srgbClr val="64BE28"/>
                </a:solidFill>
              </a:defRPr>
            </a:lvl8pPr>
            <a:lvl9pPr marL="0" lvl="8" indent="0" algn="r">
              <a:spcBef>
                <a:spcPts val="0"/>
              </a:spcBef>
              <a:buNone/>
              <a:defRPr>
                <a:solidFill>
                  <a:srgbClr val="64BE2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9"/>
        <p:cNvGrpSpPr/>
        <p:nvPr/>
      </p:nvGrpSpPr>
      <p:grpSpPr>
        <a:xfrm>
          <a:off x="0" y="0"/>
          <a:ext cx="0" cy="0"/>
          <a:chOff x="0" y="0"/>
          <a:chExt cx="0" cy="0"/>
        </a:xfrm>
      </p:grpSpPr>
      <p:sp>
        <p:nvSpPr>
          <p:cNvPr id="770" name="Google Shape;770;g243a933909a_0_18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1" name="Google Shape;771;g243a933909a_0_18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5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72" name="Google Shape;772;g243a933909a_0_18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3" name="Google Shape;773;g243a933909a_0_18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4" name="Google Shape;774;g243a933909a_0_18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Endslide">
  <p:cSld name="Endslide">
    <p:bg>
      <p:bgPr>
        <a:solidFill>
          <a:schemeClr val="lt1"/>
        </a:solidFill>
        <a:effectLst/>
      </p:bgPr>
    </p:bg>
    <p:spTree>
      <p:nvGrpSpPr>
        <p:cNvPr id="1" name="Shape 779"/>
        <p:cNvGrpSpPr/>
        <p:nvPr/>
      </p:nvGrpSpPr>
      <p:grpSpPr>
        <a:xfrm>
          <a:off x="0" y="0"/>
          <a:ext cx="0" cy="0"/>
          <a:chOff x="0" y="0"/>
          <a:chExt cx="0" cy="0"/>
        </a:xfrm>
      </p:grpSpPr>
      <p:sp>
        <p:nvSpPr>
          <p:cNvPr id="780" name="Google Shape;780;p5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1" name="Google Shape;781;p5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5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783" name="Google Shape;783;p5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84"/>
        <p:cNvGrpSpPr/>
        <p:nvPr/>
      </p:nvGrpSpPr>
      <p:grpSpPr>
        <a:xfrm>
          <a:off x="0" y="0"/>
          <a:ext cx="0" cy="0"/>
          <a:chOff x="0" y="0"/>
          <a:chExt cx="0" cy="0"/>
        </a:xfrm>
      </p:grpSpPr>
      <p:sp>
        <p:nvSpPr>
          <p:cNvPr id="785" name="Google Shape;785;p64"/>
          <p:cNvSpPr/>
          <p:nvPr/>
        </p:nvSpPr>
        <p:spPr>
          <a:xfrm>
            <a:off x="0" y="3051000"/>
            <a:ext cx="9144000" cy="20925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86" name="Google Shape;786;p64"/>
          <p:cNvSpPr txBox="1">
            <a:spLocks noGrp="1"/>
          </p:cNvSpPr>
          <p:nvPr>
            <p:ph type="ctrTitle"/>
          </p:nvPr>
        </p:nvSpPr>
        <p:spPr>
          <a:xfrm>
            <a:off x="586692" y="3732494"/>
            <a:ext cx="5871258" cy="45139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24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7" name="Google Shape;787;p64"/>
          <p:cNvSpPr txBox="1">
            <a:spLocks noGrp="1"/>
          </p:cNvSpPr>
          <p:nvPr>
            <p:ph type="subTitle" idx="1"/>
          </p:nvPr>
        </p:nvSpPr>
        <p:spPr>
          <a:xfrm>
            <a:off x="586692" y="4268897"/>
            <a:ext cx="5829300" cy="451397"/>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050"/>
              <a:buNone/>
              <a:defRPr sz="1050" b="0">
                <a:solidFill>
                  <a:srgbClr val="97D700"/>
                </a:solidFill>
                <a:latin typeface="Arial"/>
                <a:ea typeface="Arial"/>
                <a:cs typeface="Arial"/>
                <a:sym typeface="Aria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88" name="Google Shape;788;p64"/>
          <p:cNvSpPr>
            <a:spLocks noGrp="1"/>
          </p:cNvSpPr>
          <p:nvPr>
            <p:ph type="pic" idx="2"/>
          </p:nvPr>
        </p:nvSpPr>
        <p:spPr>
          <a:xfrm>
            <a:off x="1" y="1"/>
            <a:ext cx="9143999" cy="3050981"/>
          </a:xfrm>
          <a:prstGeom prst="rect">
            <a:avLst/>
          </a:prstGeom>
          <a:solidFill>
            <a:srgbClr val="1482AF"/>
          </a:solidFill>
          <a:ln>
            <a:noFill/>
          </a:ln>
        </p:spPr>
      </p:sp>
      <p:pic>
        <p:nvPicPr>
          <p:cNvPr id="789" name="Google Shape;789;p64" descr="A close up of a logo&#10;&#10;Description automatically generated"/>
          <p:cNvPicPr preferRelativeResize="0"/>
          <p:nvPr/>
        </p:nvPicPr>
        <p:blipFill rotWithShape="1">
          <a:blip r:embed="rId2">
            <a:alphaModFix/>
          </a:blip>
          <a:srcRect/>
          <a:stretch/>
        </p:blipFill>
        <p:spPr>
          <a:xfrm>
            <a:off x="7261664" y="3628340"/>
            <a:ext cx="1819275" cy="128111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 Titles">
  <p:cSld name="Two Content - Titles">
    <p:spTree>
      <p:nvGrpSpPr>
        <p:cNvPr id="1" name="Shape 74"/>
        <p:cNvGrpSpPr/>
        <p:nvPr/>
      </p:nvGrpSpPr>
      <p:grpSpPr>
        <a:xfrm>
          <a:off x="0" y="0"/>
          <a:ext cx="0" cy="0"/>
          <a:chOff x="0" y="0"/>
          <a:chExt cx="0" cy="0"/>
        </a:xfrm>
      </p:grpSpPr>
      <p:sp>
        <p:nvSpPr>
          <p:cNvPr id="75" name="Google Shape;75;p58"/>
          <p:cNvSpPr txBox="1">
            <a:spLocks noGrp="1"/>
          </p:cNvSpPr>
          <p:nvPr>
            <p:ph type="body" idx="1"/>
          </p:nvPr>
        </p:nvSpPr>
        <p:spPr>
          <a:xfrm>
            <a:off x="584103" y="1018800"/>
            <a:ext cx="3743398" cy="61470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None/>
              <a:defRPr sz="1600" b="1">
                <a:solidFill>
                  <a:schemeClr val="accent1"/>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6" name="Google Shape;76;p58"/>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8"/>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8"/>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58"/>
          <p:cNvSpPr txBox="1">
            <a:spLocks noGrp="1"/>
          </p:cNvSpPr>
          <p:nvPr>
            <p:ph type="body" idx="2"/>
          </p:nvPr>
        </p:nvSpPr>
        <p:spPr>
          <a:xfrm>
            <a:off x="584103" y="1633500"/>
            <a:ext cx="3743398" cy="309962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10000"/>
              </a:lnSpc>
              <a:spcBef>
                <a:spcPts val="1200"/>
              </a:spcBef>
              <a:spcAft>
                <a:spcPts val="0"/>
              </a:spcAft>
              <a:buSzPts val="1400"/>
              <a:buFont typeface="Arial"/>
              <a:buNone/>
              <a:defRPr sz="1400"/>
            </a:lvl2pPr>
            <a:lvl3pPr marL="1371600" lvl="2" indent="-228600" algn="l">
              <a:lnSpc>
                <a:spcPct val="110000"/>
              </a:lnSpc>
              <a:spcBef>
                <a:spcPts val="200"/>
              </a:spcBef>
              <a:spcAft>
                <a:spcPts val="0"/>
              </a:spcAft>
              <a:buClr>
                <a:schemeClr val="dk1"/>
              </a:buClr>
              <a:buSzPts val="1400"/>
              <a:buFont typeface="Arial"/>
              <a:buNone/>
              <a:defRPr sz="1400"/>
            </a:lvl3pPr>
            <a:lvl4pPr marL="1828800" lvl="3" indent="-228600" algn="l">
              <a:lnSpc>
                <a:spcPct val="110000"/>
              </a:lnSpc>
              <a:spcBef>
                <a:spcPts val="200"/>
              </a:spcBef>
              <a:spcAft>
                <a:spcPts val="0"/>
              </a:spcAft>
              <a:buClr>
                <a:schemeClr val="dk1"/>
              </a:buClr>
              <a:buSzPts val="1400"/>
              <a:buFont typeface="Arial"/>
              <a:buNone/>
              <a:defRPr sz="1400"/>
            </a:lvl4pPr>
            <a:lvl5pPr marL="2286000" lvl="4" indent="-228600" algn="l">
              <a:lnSpc>
                <a:spcPct val="11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0" name="Google Shape;80;p58"/>
          <p:cNvSpPr txBox="1">
            <a:spLocks noGrp="1"/>
          </p:cNvSpPr>
          <p:nvPr>
            <p:ph type="body" idx="3"/>
          </p:nvPr>
        </p:nvSpPr>
        <p:spPr>
          <a:xfrm>
            <a:off x="4827515" y="1018800"/>
            <a:ext cx="3743398" cy="61470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None/>
              <a:defRPr sz="1600" b="1">
                <a:solidFill>
                  <a:schemeClr val="accent1"/>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1" name="Google Shape;81;p58"/>
          <p:cNvSpPr txBox="1">
            <a:spLocks noGrp="1"/>
          </p:cNvSpPr>
          <p:nvPr>
            <p:ph type="body" idx="4"/>
          </p:nvPr>
        </p:nvSpPr>
        <p:spPr>
          <a:xfrm>
            <a:off x="4827515" y="1633500"/>
            <a:ext cx="3743398" cy="309962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10000"/>
              </a:lnSpc>
              <a:spcBef>
                <a:spcPts val="1200"/>
              </a:spcBef>
              <a:spcAft>
                <a:spcPts val="0"/>
              </a:spcAft>
              <a:buSzPts val="1400"/>
              <a:buFont typeface="Arial"/>
              <a:buNone/>
              <a:defRPr sz="1400"/>
            </a:lvl2pPr>
            <a:lvl3pPr marL="1371600" lvl="2" indent="-228600" algn="l">
              <a:lnSpc>
                <a:spcPct val="110000"/>
              </a:lnSpc>
              <a:spcBef>
                <a:spcPts val="200"/>
              </a:spcBef>
              <a:spcAft>
                <a:spcPts val="0"/>
              </a:spcAft>
              <a:buClr>
                <a:schemeClr val="dk1"/>
              </a:buClr>
              <a:buSzPts val="1400"/>
              <a:buFont typeface="Arial"/>
              <a:buNone/>
              <a:defRPr sz="1400"/>
            </a:lvl3pPr>
            <a:lvl4pPr marL="1828800" lvl="3" indent="-228600" algn="l">
              <a:lnSpc>
                <a:spcPct val="110000"/>
              </a:lnSpc>
              <a:spcBef>
                <a:spcPts val="200"/>
              </a:spcBef>
              <a:spcAft>
                <a:spcPts val="0"/>
              </a:spcAft>
              <a:buClr>
                <a:schemeClr val="dk1"/>
              </a:buClr>
              <a:buSzPts val="1400"/>
              <a:buFont typeface="Arial"/>
              <a:buNone/>
              <a:defRPr sz="1400"/>
            </a:lvl4pPr>
            <a:lvl5pPr marL="2286000" lvl="4" indent="-228600" algn="l">
              <a:lnSpc>
                <a:spcPct val="11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2" name="Google Shape;82;p58"/>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F8F8F8"/>
        </a:solidFill>
        <a:effectLst/>
      </p:bgPr>
    </p:bg>
    <p:spTree>
      <p:nvGrpSpPr>
        <p:cNvPr id="1" name="Shape 790"/>
        <p:cNvGrpSpPr/>
        <p:nvPr/>
      </p:nvGrpSpPr>
      <p:grpSpPr>
        <a:xfrm>
          <a:off x="0" y="0"/>
          <a:ext cx="0" cy="0"/>
          <a:chOff x="0" y="0"/>
          <a:chExt cx="0" cy="0"/>
        </a:xfrm>
      </p:grpSpPr>
      <p:sp>
        <p:nvSpPr>
          <p:cNvPr id="791" name="Google Shape;791;p6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7D700"/>
              </a:buClr>
              <a:buSzPts val="2700"/>
              <a:buFont typeface="Arial"/>
              <a:buNone/>
              <a:defRPr sz="2700">
                <a:solidFill>
                  <a:srgbClr val="97D700"/>
                </a:solidFill>
                <a:highlight>
                  <a:srgbClr val="003B5C"/>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2" name="Google Shape;792;p6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3"/>
        <p:cNvGrpSpPr/>
        <p:nvPr/>
      </p:nvGrpSpPr>
      <p:grpSpPr>
        <a:xfrm>
          <a:off x="0" y="0"/>
          <a:ext cx="0" cy="0"/>
          <a:chOff x="0" y="0"/>
          <a:chExt cx="0" cy="0"/>
        </a:xfrm>
      </p:grpSpPr>
      <p:sp>
        <p:nvSpPr>
          <p:cNvPr id="794" name="Google Shape;794;p66"/>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7D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5" name="Google Shape;795;p66"/>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96" name="Google Shape;796;p66"/>
          <p:cNvSpPr txBox="1">
            <a:spLocks noGrp="1"/>
          </p:cNvSpPr>
          <p:nvPr>
            <p:ph type="body" idx="2"/>
          </p:nvPr>
        </p:nvSpPr>
        <p:spPr>
          <a:xfrm>
            <a:off x="629842" y="1987952"/>
            <a:ext cx="3868340" cy="2654295"/>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Char char="•"/>
              <a:defRPr sz="1650"/>
            </a:lvl1pPr>
            <a:lvl2pPr marL="914400" lvl="1" indent="-333375" algn="l">
              <a:lnSpc>
                <a:spcPct val="90000"/>
              </a:lnSpc>
              <a:spcBef>
                <a:spcPts val="375"/>
              </a:spcBef>
              <a:spcAft>
                <a:spcPts val="0"/>
              </a:spcAft>
              <a:buSzPts val="1650"/>
              <a:buChar char="•"/>
              <a:defRPr sz="1650"/>
            </a:lvl2pPr>
            <a:lvl3pPr marL="1371600" lvl="2" indent="-333375" algn="l">
              <a:lnSpc>
                <a:spcPct val="90000"/>
              </a:lnSpc>
              <a:spcBef>
                <a:spcPts val="375"/>
              </a:spcBef>
              <a:spcAft>
                <a:spcPts val="0"/>
              </a:spcAft>
              <a:buSzPts val="1650"/>
              <a:buChar char="•"/>
              <a:defRPr sz="1650"/>
            </a:lvl3pPr>
            <a:lvl4pPr marL="1828800" lvl="3" indent="-333375" algn="l">
              <a:lnSpc>
                <a:spcPct val="90000"/>
              </a:lnSpc>
              <a:spcBef>
                <a:spcPts val="375"/>
              </a:spcBef>
              <a:spcAft>
                <a:spcPts val="0"/>
              </a:spcAft>
              <a:buSzPts val="1650"/>
              <a:buChar char="•"/>
              <a:defRPr sz="1650"/>
            </a:lvl4pPr>
            <a:lvl5pPr marL="2286000" lvl="4" indent="-333375" algn="l">
              <a:lnSpc>
                <a:spcPct val="90000"/>
              </a:lnSpc>
              <a:spcBef>
                <a:spcPts val="375"/>
              </a:spcBef>
              <a:spcAft>
                <a:spcPts val="0"/>
              </a:spcAft>
              <a:buSzPts val="1650"/>
              <a:buChar char="•"/>
              <a:defRPr sz="16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7" name="Google Shape;797;p66"/>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98" name="Google Shape;798;p66"/>
          <p:cNvSpPr txBox="1">
            <a:spLocks noGrp="1"/>
          </p:cNvSpPr>
          <p:nvPr>
            <p:ph type="body" idx="4"/>
          </p:nvPr>
        </p:nvSpPr>
        <p:spPr>
          <a:xfrm>
            <a:off x="4629151" y="1987952"/>
            <a:ext cx="3887391" cy="2654295"/>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Char char="•"/>
              <a:defRPr sz="1650"/>
            </a:lvl1pPr>
            <a:lvl2pPr marL="914400" lvl="1" indent="-333375" algn="l">
              <a:lnSpc>
                <a:spcPct val="90000"/>
              </a:lnSpc>
              <a:spcBef>
                <a:spcPts val="375"/>
              </a:spcBef>
              <a:spcAft>
                <a:spcPts val="0"/>
              </a:spcAft>
              <a:buSzPts val="1650"/>
              <a:buChar char="•"/>
              <a:defRPr sz="1650"/>
            </a:lvl2pPr>
            <a:lvl3pPr marL="1371600" lvl="2" indent="-333375" algn="l">
              <a:lnSpc>
                <a:spcPct val="90000"/>
              </a:lnSpc>
              <a:spcBef>
                <a:spcPts val="375"/>
              </a:spcBef>
              <a:spcAft>
                <a:spcPts val="0"/>
              </a:spcAft>
              <a:buSzPts val="1650"/>
              <a:buChar char="•"/>
              <a:defRPr sz="1650"/>
            </a:lvl3pPr>
            <a:lvl4pPr marL="1828800" lvl="3" indent="-333375" algn="l">
              <a:lnSpc>
                <a:spcPct val="90000"/>
              </a:lnSpc>
              <a:spcBef>
                <a:spcPts val="375"/>
              </a:spcBef>
              <a:spcAft>
                <a:spcPts val="0"/>
              </a:spcAft>
              <a:buSzPts val="1650"/>
              <a:buChar char="•"/>
              <a:defRPr sz="1650"/>
            </a:lvl4pPr>
            <a:lvl5pPr marL="2286000" lvl="4" indent="-333375" algn="l">
              <a:lnSpc>
                <a:spcPct val="90000"/>
              </a:lnSpc>
              <a:spcBef>
                <a:spcPts val="375"/>
              </a:spcBef>
              <a:spcAft>
                <a:spcPts val="0"/>
              </a:spcAft>
              <a:buSzPts val="1650"/>
              <a:buChar char="•"/>
              <a:defRPr sz="16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799" name="Google Shape;799;p66" descr="A close up of a logo&#10;&#10;Description automatically generated"/>
          <p:cNvPicPr preferRelativeResize="0"/>
          <p:nvPr/>
        </p:nvPicPr>
        <p:blipFill rotWithShape="1">
          <a:blip r:embed="rId2">
            <a:alphaModFix/>
          </a:blip>
          <a:srcRect/>
          <a:stretch/>
        </p:blipFill>
        <p:spPr>
          <a:xfrm>
            <a:off x="7746207" y="4056797"/>
            <a:ext cx="1397794" cy="984311"/>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00"/>
        <p:cNvGrpSpPr/>
        <p:nvPr/>
      </p:nvGrpSpPr>
      <p:grpSpPr>
        <a:xfrm>
          <a:off x="0" y="0"/>
          <a:ext cx="0" cy="0"/>
          <a:chOff x="0" y="0"/>
          <a:chExt cx="0" cy="0"/>
        </a:xfrm>
      </p:grpSpPr>
      <p:sp>
        <p:nvSpPr>
          <p:cNvPr id="801" name="Google Shape;801;p6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7D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02"/>
        <p:cNvGrpSpPr/>
        <p:nvPr/>
      </p:nvGrpSpPr>
      <p:grpSpPr>
        <a:xfrm>
          <a:off x="0" y="0"/>
          <a:ext cx="0" cy="0"/>
          <a:chOff x="0" y="0"/>
          <a:chExt cx="0" cy="0"/>
        </a:xfrm>
      </p:grpSpPr>
      <p:sp>
        <p:nvSpPr>
          <p:cNvPr id="803" name="Google Shape;803;p68"/>
          <p:cNvSpPr>
            <a:spLocks noGrp="1"/>
          </p:cNvSpPr>
          <p:nvPr>
            <p:ph type="pic" idx="2"/>
          </p:nvPr>
        </p:nvSpPr>
        <p:spPr>
          <a:xfrm>
            <a:off x="1" y="0"/>
            <a:ext cx="9143999" cy="4323144"/>
          </a:xfrm>
          <a:prstGeom prst="rect">
            <a:avLst/>
          </a:prstGeom>
          <a:solidFill>
            <a:srgbClr val="1482AF"/>
          </a:solidFill>
          <a:ln>
            <a:noFill/>
          </a:ln>
        </p:spPr>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4"/>
        <p:cNvGrpSpPr/>
        <p:nvPr/>
      </p:nvGrpSpPr>
      <p:grpSpPr>
        <a:xfrm>
          <a:off x="0" y="0"/>
          <a:ext cx="0" cy="0"/>
          <a:chOff x="0" y="0"/>
          <a:chExt cx="0" cy="0"/>
        </a:xfrm>
      </p:grpSpPr>
      <p:sp>
        <p:nvSpPr>
          <p:cNvPr id="805" name="Google Shape;805;p69"/>
          <p:cNvSpPr txBox="1">
            <a:spLocks noGrp="1"/>
          </p:cNvSpPr>
          <p:nvPr>
            <p:ph type="title"/>
          </p:nvPr>
        </p:nvSpPr>
        <p:spPr>
          <a:xfrm>
            <a:off x="629841" y="342900"/>
            <a:ext cx="2949178" cy="1200150"/>
          </a:xfrm>
          <a:prstGeom prst="rect">
            <a:avLst/>
          </a:prstGeom>
          <a:solidFill>
            <a:srgbClr val="003B5C"/>
          </a:solidFill>
          <a:ln>
            <a:noFill/>
          </a:ln>
        </p:spPr>
        <p:txBody>
          <a:bodyPr spcFirstLastPara="1" wrap="square" lIns="180000" tIns="45700" rIns="180000" bIns="46800" anchor="ctr"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6" name="Google Shape;806;p69"/>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sz="1800"/>
            </a:lvl1pPr>
            <a:lvl2pPr marL="914400" lvl="1" indent="-342900" algn="l">
              <a:lnSpc>
                <a:spcPct val="90000"/>
              </a:lnSpc>
              <a:spcBef>
                <a:spcPts val="375"/>
              </a:spcBef>
              <a:spcAft>
                <a:spcPts val="0"/>
              </a:spcAft>
              <a:buSzPts val="1800"/>
              <a:buChar char="•"/>
              <a:defRPr sz="1800"/>
            </a:lvl2pPr>
            <a:lvl3pPr marL="1371600" lvl="2" indent="-342900" algn="l">
              <a:lnSpc>
                <a:spcPct val="90000"/>
              </a:lnSpc>
              <a:spcBef>
                <a:spcPts val="375"/>
              </a:spcBef>
              <a:spcAft>
                <a:spcPts val="0"/>
              </a:spcAft>
              <a:buSzPts val="1800"/>
              <a:buChar char="•"/>
              <a:defRPr sz="1800"/>
            </a:lvl3pPr>
            <a:lvl4pPr marL="1828800" lvl="3" indent="-342900" algn="l">
              <a:lnSpc>
                <a:spcPct val="90000"/>
              </a:lnSpc>
              <a:spcBef>
                <a:spcPts val="375"/>
              </a:spcBef>
              <a:spcAft>
                <a:spcPts val="0"/>
              </a:spcAft>
              <a:buSzPts val="1800"/>
              <a:buChar char="•"/>
              <a:defRPr sz="1800"/>
            </a:lvl4pPr>
            <a:lvl5pPr marL="2286000" lvl="4" indent="-342900" algn="l">
              <a:lnSpc>
                <a:spcPct val="90000"/>
              </a:lnSpc>
              <a:spcBef>
                <a:spcPts val="375"/>
              </a:spcBef>
              <a:spcAft>
                <a:spcPts val="0"/>
              </a:spcAft>
              <a:buSzPts val="1800"/>
              <a:buChar char="•"/>
              <a:defRPr sz="18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07" name="Google Shape;807;p69"/>
          <p:cNvSpPr txBox="1">
            <a:spLocks noGrp="1"/>
          </p:cNvSpPr>
          <p:nvPr>
            <p:ph type="body" idx="2"/>
          </p:nvPr>
        </p:nvSpPr>
        <p:spPr>
          <a:xfrm>
            <a:off x="629841" y="1543051"/>
            <a:ext cx="2949178" cy="2858691"/>
          </a:xfrm>
          <a:prstGeom prst="rect">
            <a:avLst/>
          </a:prstGeom>
          <a:solidFill>
            <a:srgbClr val="97D700"/>
          </a:solidFill>
          <a:ln>
            <a:noFill/>
          </a:ln>
        </p:spPr>
        <p:txBody>
          <a:bodyPr spcFirstLastPara="1" wrap="square" lIns="180000" tIns="288000" rIns="180000" bIns="288000" anchor="t" anchorCtr="0">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pic>
        <p:nvPicPr>
          <p:cNvPr id="808" name="Google Shape;808;p69" descr="A close up of a logo&#10;&#10;Description automatically generated"/>
          <p:cNvPicPr preferRelativeResize="0"/>
          <p:nvPr/>
        </p:nvPicPr>
        <p:blipFill rotWithShape="1">
          <a:blip r:embed="rId2">
            <a:alphaModFix/>
          </a:blip>
          <a:srcRect/>
          <a:stretch/>
        </p:blipFill>
        <p:spPr>
          <a:xfrm>
            <a:off x="7746207" y="4056797"/>
            <a:ext cx="1397794" cy="984311"/>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09"/>
        <p:cNvGrpSpPr/>
        <p:nvPr/>
      </p:nvGrpSpPr>
      <p:grpSpPr>
        <a:xfrm>
          <a:off x="0" y="0"/>
          <a:ext cx="0" cy="0"/>
          <a:chOff x="0" y="0"/>
          <a:chExt cx="0" cy="0"/>
        </a:xfrm>
      </p:grpSpPr>
      <p:sp>
        <p:nvSpPr>
          <p:cNvPr id="810" name="Google Shape;810;p70"/>
          <p:cNvSpPr>
            <a:spLocks noGrp="1"/>
          </p:cNvSpPr>
          <p:nvPr>
            <p:ph type="pic" idx="2"/>
          </p:nvPr>
        </p:nvSpPr>
        <p:spPr>
          <a:xfrm>
            <a:off x="1" y="0"/>
            <a:ext cx="3350871" cy="5143500"/>
          </a:xfrm>
          <a:prstGeom prst="rect">
            <a:avLst/>
          </a:prstGeom>
          <a:solidFill>
            <a:srgbClr val="1482AF"/>
          </a:solidFill>
          <a:ln>
            <a:noFill/>
          </a:ln>
        </p:spPr>
      </p:sp>
      <p:sp>
        <p:nvSpPr>
          <p:cNvPr id="811" name="Google Shape;811;p70"/>
          <p:cNvSpPr txBox="1">
            <a:spLocks noGrp="1"/>
          </p:cNvSpPr>
          <p:nvPr>
            <p:ph type="title"/>
          </p:nvPr>
        </p:nvSpPr>
        <p:spPr>
          <a:xfrm>
            <a:off x="1501817" y="64024"/>
            <a:ext cx="7078175" cy="7075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7D700"/>
              </a:buClr>
              <a:buSzPts val="2700"/>
              <a:buFont typeface="Arial"/>
              <a:buNone/>
              <a:defRPr sz="2700" b="1">
                <a:solidFill>
                  <a:srgbClr val="97D700"/>
                </a:solidFill>
                <a:highlight>
                  <a:srgbClr val="003B5C"/>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2" name="Google Shape;812;p70"/>
          <p:cNvSpPr txBox="1">
            <a:spLocks noGrp="1"/>
          </p:cNvSpPr>
          <p:nvPr>
            <p:ph type="body" idx="1"/>
          </p:nvPr>
        </p:nvSpPr>
        <p:spPr>
          <a:xfrm>
            <a:off x="3800475" y="1467092"/>
            <a:ext cx="4629150" cy="27084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97D700"/>
              </a:buClr>
              <a:buSzPts val="1800"/>
              <a:buChar char="•"/>
              <a:defRPr sz="1800">
                <a:solidFill>
                  <a:srgbClr val="003B5C"/>
                </a:solidFill>
              </a:defRPr>
            </a:lvl1pPr>
            <a:lvl2pPr marL="914400" lvl="1" indent="-323850" algn="l">
              <a:lnSpc>
                <a:spcPct val="90000"/>
              </a:lnSpc>
              <a:spcBef>
                <a:spcPts val="375"/>
              </a:spcBef>
              <a:spcAft>
                <a:spcPts val="0"/>
              </a:spcAft>
              <a:buClr>
                <a:srgbClr val="97D700"/>
              </a:buClr>
              <a:buSzPts val="1500"/>
              <a:buChar char="•"/>
              <a:defRPr sz="1500">
                <a:solidFill>
                  <a:srgbClr val="003B5C"/>
                </a:solidFill>
              </a:defRPr>
            </a:lvl2pPr>
            <a:lvl3pPr marL="1371600" lvl="2" indent="-314325" algn="l">
              <a:lnSpc>
                <a:spcPct val="90000"/>
              </a:lnSpc>
              <a:spcBef>
                <a:spcPts val="375"/>
              </a:spcBef>
              <a:spcAft>
                <a:spcPts val="0"/>
              </a:spcAft>
              <a:buClr>
                <a:srgbClr val="97D700"/>
              </a:buClr>
              <a:buSzPts val="1350"/>
              <a:buChar char="•"/>
              <a:defRPr sz="1350">
                <a:solidFill>
                  <a:srgbClr val="003B5C"/>
                </a:solidFill>
              </a:defRPr>
            </a:lvl3pPr>
            <a:lvl4pPr marL="1828800" lvl="3" indent="-304800" algn="l">
              <a:lnSpc>
                <a:spcPct val="90000"/>
              </a:lnSpc>
              <a:spcBef>
                <a:spcPts val="375"/>
              </a:spcBef>
              <a:spcAft>
                <a:spcPts val="0"/>
              </a:spcAft>
              <a:buClr>
                <a:srgbClr val="97D700"/>
              </a:buClr>
              <a:buSzPts val="1200"/>
              <a:buChar char="•"/>
              <a:defRPr sz="1200">
                <a:solidFill>
                  <a:srgbClr val="003B5C"/>
                </a:solidFill>
              </a:defRPr>
            </a:lvl4pPr>
            <a:lvl5pPr marL="2286000" lvl="4" indent="-304800" algn="l">
              <a:lnSpc>
                <a:spcPct val="90000"/>
              </a:lnSpc>
              <a:spcBef>
                <a:spcPts val="375"/>
              </a:spcBef>
              <a:spcAft>
                <a:spcPts val="0"/>
              </a:spcAft>
              <a:buClr>
                <a:srgbClr val="97D700"/>
              </a:buClr>
              <a:buSzPts val="1200"/>
              <a:buChar char="•"/>
              <a:defRPr sz="1200">
                <a:solidFill>
                  <a:srgbClr val="003B5C"/>
                </a:solidFill>
              </a:defRPr>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813"/>
        <p:cNvGrpSpPr/>
        <p:nvPr/>
      </p:nvGrpSpPr>
      <p:grpSpPr>
        <a:xfrm>
          <a:off x="0" y="0"/>
          <a:ext cx="0" cy="0"/>
          <a:chOff x="0" y="0"/>
          <a:chExt cx="0" cy="0"/>
        </a:xfrm>
      </p:grpSpPr>
      <p:sp>
        <p:nvSpPr>
          <p:cNvPr id="814" name="Google Shape;814;p71"/>
          <p:cNvSpPr>
            <a:spLocks noGrp="1"/>
          </p:cNvSpPr>
          <p:nvPr>
            <p:ph type="pic" idx="2"/>
          </p:nvPr>
        </p:nvSpPr>
        <p:spPr>
          <a:xfrm>
            <a:off x="5793130" y="0"/>
            <a:ext cx="3350871" cy="5143500"/>
          </a:xfrm>
          <a:prstGeom prst="rect">
            <a:avLst/>
          </a:prstGeom>
          <a:solidFill>
            <a:srgbClr val="1482AF"/>
          </a:solidFill>
          <a:ln>
            <a:noFill/>
          </a:ln>
        </p:spPr>
      </p:sp>
      <p:sp>
        <p:nvSpPr>
          <p:cNvPr id="815" name="Google Shape;815;p71"/>
          <p:cNvSpPr txBox="1">
            <a:spLocks noGrp="1"/>
          </p:cNvSpPr>
          <p:nvPr>
            <p:ph type="title"/>
          </p:nvPr>
        </p:nvSpPr>
        <p:spPr>
          <a:xfrm>
            <a:off x="746569" y="64024"/>
            <a:ext cx="7517756" cy="7075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7D700"/>
              </a:buClr>
              <a:buSzPts val="2700"/>
              <a:buFont typeface="Arial"/>
              <a:buNone/>
              <a:defRPr sz="2700" b="1">
                <a:solidFill>
                  <a:srgbClr val="97D700"/>
                </a:solidFill>
                <a:highlight>
                  <a:srgbClr val="003B5C"/>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6" name="Google Shape;816;p71"/>
          <p:cNvSpPr txBox="1">
            <a:spLocks noGrp="1"/>
          </p:cNvSpPr>
          <p:nvPr>
            <p:ph type="body" idx="1"/>
          </p:nvPr>
        </p:nvSpPr>
        <p:spPr>
          <a:xfrm>
            <a:off x="746568" y="1319514"/>
            <a:ext cx="4629150" cy="27084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97D700"/>
              </a:buClr>
              <a:buSzPts val="1800"/>
              <a:buChar char="•"/>
              <a:defRPr sz="1800">
                <a:solidFill>
                  <a:srgbClr val="003B5C"/>
                </a:solidFill>
              </a:defRPr>
            </a:lvl1pPr>
            <a:lvl2pPr marL="914400" lvl="1" indent="-323850" algn="l">
              <a:lnSpc>
                <a:spcPct val="90000"/>
              </a:lnSpc>
              <a:spcBef>
                <a:spcPts val="375"/>
              </a:spcBef>
              <a:spcAft>
                <a:spcPts val="0"/>
              </a:spcAft>
              <a:buClr>
                <a:srgbClr val="97D700"/>
              </a:buClr>
              <a:buSzPts val="1500"/>
              <a:buChar char="•"/>
              <a:defRPr sz="1500">
                <a:solidFill>
                  <a:srgbClr val="003B5C"/>
                </a:solidFill>
              </a:defRPr>
            </a:lvl2pPr>
            <a:lvl3pPr marL="1371600" lvl="2" indent="-314325" algn="l">
              <a:lnSpc>
                <a:spcPct val="90000"/>
              </a:lnSpc>
              <a:spcBef>
                <a:spcPts val="375"/>
              </a:spcBef>
              <a:spcAft>
                <a:spcPts val="0"/>
              </a:spcAft>
              <a:buClr>
                <a:srgbClr val="97D700"/>
              </a:buClr>
              <a:buSzPts val="1350"/>
              <a:buChar char="•"/>
              <a:defRPr sz="1350">
                <a:solidFill>
                  <a:srgbClr val="003B5C"/>
                </a:solidFill>
              </a:defRPr>
            </a:lvl3pPr>
            <a:lvl4pPr marL="1828800" lvl="3" indent="-304800" algn="l">
              <a:lnSpc>
                <a:spcPct val="90000"/>
              </a:lnSpc>
              <a:spcBef>
                <a:spcPts val="375"/>
              </a:spcBef>
              <a:spcAft>
                <a:spcPts val="0"/>
              </a:spcAft>
              <a:buClr>
                <a:srgbClr val="97D700"/>
              </a:buClr>
              <a:buSzPts val="1200"/>
              <a:buChar char="•"/>
              <a:defRPr sz="1200">
                <a:solidFill>
                  <a:srgbClr val="003B5C"/>
                </a:solidFill>
              </a:defRPr>
            </a:lvl4pPr>
            <a:lvl5pPr marL="2286000" lvl="4" indent="-304800" algn="l">
              <a:lnSpc>
                <a:spcPct val="90000"/>
              </a:lnSpc>
              <a:spcBef>
                <a:spcPts val="375"/>
              </a:spcBef>
              <a:spcAft>
                <a:spcPts val="0"/>
              </a:spcAft>
              <a:buClr>
                <a:srgbClr val="97D700"/>
              </a:buClr>
              <a:buSzPts val="1200"/>
              <a:buChar char="•"/>
              <a:defRPr sz="1200">
                <a:solidFill>
                  <a:srgbClr val="003B5C"/>
                </a:solidFill>
              </a:defRPr>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1482AF"/>
        </a:solidFill>
        <a:effectLst/>
      </p:bgPr>
    </p:bg>
    <p:spTree>
      <p:nvGrpSpPr>
        <p:cNvPr id="1" name="Shape 817"/>
        <p:cNvGrpSpPr/>
        <p:nvPr/>
      </p:nvGrpSpPr>
      <p:grpSpPr>
        <a:xfrm>
          <a:off x="0" y="0"/>
          <a:ext cx="0" cy="0"/>
          <a:chOff x="0" y="0"/>
          <a:chExt cx="0" cy="0"/>
        </a:xfrm>
      </p:grpSpPr>
      <p:sp>
        <p:nvSpPr>
          <p:cNvPr id="818" name="Google Shape;818;p72"/>
          <p:cNvSpPr/>
          <p:nvPr/>
        </p:nvSpPr>
        <p:spPr>
          <a:xfrm>
            <a:off x="0" y="3051000"/>
            <a:ext cx="9144000" cy="20925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819" name="Google Shape;819;p72"/>
          <p:cNvSpPr/>
          <p:nvPr/>
        </p:nvSpPr>
        <p:spPr>
          <a:xfrm>
            <a:off x="772612" y="3751001"/>
            <a:ext cx="3086018"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50" b="1">
                <a:solidFill>
                  <a:schemeClr val="lt1"/>
                </a:solidFill>
                <a:latin typeface="Arial"/>
                <a:ea typeface="Arial"/>
                <a:cs typeface="Arial"/>
                <a:sym typeface="Arial"/>
              </a:rPr>
              <a:t>Thank you</a:t>
            </a:r>
            <a:endParaRPr sz="4050" b="1">
              <a:solidFill>
                <a:schemeClr val="lt1"/>
              </a:solidFill>
              <a:latin typeface="Arial"/>
              <a:ea typeface="Arial"/>
              <a:cs typeface="Arial"/>
              <a:sym typeface="Arial"/>
            </a:endParaRPr>
          </a:p>
        </p:txBody>
      </p:sp>
      <p:pic>
        <p:nvPicPr>
          <p:cNvPr id="820" name="Google Shape;820;p72" descr="A close up of a logo&#10;&#10;Description automatically generated"/>
          <p:cNvPicPr preferRelativeResize="0"/>
          <p:nvPr/>
        </p:nvPicPr>
        <p:blipFill rotWithShape="1">
          <a:blip r:embed="rId2">
            <a:alphaModFix/>
          </a:blip>
          <a:srcRect/>
          <a:stretch/>
        </p:blipFill>
        <p:spPr>
          <a:xfrm>
            <a:off x="7261664" y="3628340"/>
            <a:ext cx="1819275" cy="12811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 Text">
  <p:cSld name="Image + Text">
    <p:spTree>
      <p:nvGrpSpPr>
        <p:cNvPr id="1" name="Shape 83"/>
        <p:cNvGrpSpPr/>
        <p:nvPr/>
      </p:nvGrpSpPr>
      <p:grpSpPr>
        <a:xfrm>
          <a:off x="0" y="0"/>
          <a:ext cx="0" cy="0"/>
          <a:chOff x="0" y="0"/>
          <a:chExt cx="0" cy="0"/>
        </a:xfrm>
      </p:grpSpPr>
      <p:sp>
        <p:nvSpPr>
          <p:cNvPr id="84" name="Google Shape;84;p59"/>
          <p:cNvSpPr txBox="1">
            <a:spLocks noGrp="1"/>
          </p:cNvSpPr>
          <p:nvPr>
            <p:ph type="body" idx="1"/>
          </p:nvPr>
        </p:nvSpPr>
        <p:spPr>
          <a:xfrm>
            <a:off x="3790535" y="1018800"/>
            <a:ext cx="4629279" cy="3716338"/>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05000"/>
              </a:lnSpc>
              <a:spcBef>
                <a:spcPts val="1200"/>
              </a:spcBef>
              <a:spcAft>
                <a:spcPts val="0"/>
              </a:spcAft>
              <a:buSzPts val="1600"/>
              <a:buFont typeface="Arial"/>
              <a:buNone/>
              <a:defRPr sz="1600"/>
            </a:lvl2pPr>
            <a:lvl3pPr marL="1371600" lvl="2" indent="-228600" algn="l">
              <a:lnSpc>
                <a:spcPct val="105000"/>
              </a:lnSpc>
              <a:spcBef>
                <a:spcPts val="200"/>
              </a:spcBef>
              <a:spcAft>
                <a:spcPts val="0"/>
              </a:spcAft>
              <a:buClr>
                <a:schemeClr val="dk1"/>
              </a:buClr>
              <a:buSzPts val="1600"/>
              <a:buFont typeface="Arial"/>
              <a:buNone/>
              <a:defRPr sz="1600"/>
            </a:lvl3pPr>
            <a:lvl4pPr marL="1828800" lvl="3" indent="-228600" algn="l">
              <a:lnSpc>
                <a:spcPct val="105000"/>
              </a:lnSpc>
              <a:spcBef>
                <a:spcPts val="200"/>
              </a:spcBef>
              <a:spcAft>
                <a:spcPts val="0"/>
              </a:spcAft>
              <a:buClr>
                <a:schemeClr val="dk1"/>
              </a:buClr>
              <a:buSzPts val="1600"/>
              <a:buFont typeface="Arial"/>
              <a:buNone/>
              <a:defRPr sz="1600"/>
            </a:lvl4pPr>
            <a:lvl5pPr marL="2286000" lvl="4" indent="-228600" algn="l">
              <a:lnSpc>
                <a:spcPct val="105000"/>
              </a:lnSpc>
              <a:spcBef>
                <a:spcPts val="200"/>
              </a:spcBef>
              <a:spcAft>
                <a:spcPts val="0"/>
              </a:spcAft>
              <a:buClr>
                <a:schemeClr val="dk1"/>
              </a:buClr>
              <a:buSzPts val="1600"/>
              <a:buFont typeface="Arial"/>
              <a:buNone/>
              <a:defRPr sz="16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5" name="Google Shape;85;p59"/>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9"/>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9"/>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59"/>
          <p:cNvSpPr>
            <a:spLocks noGrp="1"/>
          </p:cNvSpPr>
          <p:nvPr>
            <p:ph type="pic" idx="2"/>
          </p:nvPr>
        </p:nvSpPr>
        <p:spPr>
          <a:xfrm>
            <a:off x="590480" y="1109663"/>
            <a:ext cx="2694343" cy="3625475"/>
          </a:xfrm>
          <a:prstGeom prst="rect">
            <a:avLst/>
          </a:prstGeom>
          <a:noFill/>
          <a:ln>
            <a:noFill/>
          </a:ln>
        </p:spPr>
      </p:sp>
      <p:sp>
        <p:nvSpPr>
          <p:cNvPr id="89" name="Google Shape;89;p59"/>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0"/>
        <p:cNvGrpSpPr/>
        <p:nvPr/>
      </p:nvGrpSpPr>
      <p:grpSpPr>
        <a:xfrm>
          <a:off x="0" y="0"/>
          <a:ext cx="0" cy="0"/>
          <a:chOff x="0" y="0"/>
          <a:chExt cx="0" cy="0"/>
        </a:xfrm>
      </p:grpSpPr>
      <p:sp>
        <p:nvSpPr>
          <p:cNvPr id="91" name="Google Shape;91;p60"/>
          <p:cNvSpPr>
            <a:spLocks noGrp="1"/>
          </p:cNvSpPr>
          <p:nvPr>
            <p:ph type="pic" idx="2"/>
          </p:nvPr>
        </p:nvSpPr>
        <p:spPr>
          <a:xfrm>
            <a:off x="1815808" y="1102423"/>
            <a:ext cx="5486400" cy="3086100"/>
          </a:xfrm>
          <a:prstGeom prst="rect">
            <a:avLst/>
          </a:prstGeom>
          <a:noFill/>
          <a:ln>
            <a:noFill/>
          </a:ln>
        </p:spPr>
      </p:sp>
      <p:sp>
        <p:nvSpPr>
          <p:cNvPr id="92" name="Google Shape;92;p60"/>
          <p:cNvSpPr txBox="1">
            <a:spLocks noGrp="1"/>
          </p:cNvSpPr>
          <p:nvPr>
            <p:ph type="body" idx="1"/>
          </p:nvPr>
        </p:nvSpPr>
        <p:spPr>
          <a:xfrm>
            <a:off x="1815808" y="4295680"/>
            <a:ext cx="5486400" cy="603647"/>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400"/>
              <a:buNone/>
              <a:defRPr sz="1400"/>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200"/>
              </a:spcBef>
              <a:spcAft>
                <a:spcPts val="0"/>
              </a:spcAft>
              <a:buClr>
                <a:schemeClr val="dk1"/>
              </a:buClr>
              <a:buSzPts val="900"/>
              <a:buNone/>
              <a:defRPr sz="900"/>
            </a:lvl4pPr>
            <a:lvl5pPr marL="2286000" lvl="4" indent="-228600" algn="l">
              <a:lnSpc>
                <a:spcPct val="100000"/>
              </a:lnSpc>
              <a:spcBef>
                <a:spcPts val="200"/>
              </a:spcBef>
              <a:spcAft>
                <a:spcPts val="0"/>
              </a:spcAft>
              <a:buClr>
                <a:schemeClr val="dk1"/>
              </a:buClr>
              <a:buSzPts val="900"/>
              <a:buNone/>
              <a:defRPr sz="900"/>
            </a:lvl5pPr>
            <a:lvl6pPr marL="2743200" lvl="5" indent="-228600" algn="l">
              <a:spcBef>
                <a:spcPts val="2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3" name="Google Shape;93;p60"/>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60"/>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60"/>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60"/>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icons">
  <p:cSld name="Three icons">
    <p:spTree>
      <p:nvGrpSpPr>
        <p:cNvPr id="1" name="Shape 97"/>
        <p:cNvGrpSpPr/>
        <p:nvPr/>
      </p:nvGrpSpPr>
      <p:grpSpPr>
        <a:xfrm>
          <a:off x="0" y="0"/>
          <a:ext cx="0" cy="0"/>
          <a:chOff x="0" y="0"/>
          <a:chExt cx="0" cy="0"/>
        </a:xfrm>
      </p:grpSpPr>
      <p:sp>
        <p:nvSpPr>
          <p:cNvPr id="98" name="Google Shape;98;p61"/>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1"/>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1"/>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61"/>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2" name="Google Shape;102;p61"/>
          <p:cNvPicPr preferRelativeResize="0"/>
          <p:nvPr/>
        </p:nvPicPr>
        <p:blipFill rotWithShape="1">
          <a:blip r:embed="rId2">
            <a:alphaModFix/>
          </a:blip>
          <a:srcRect/>
          <a:stretch/>
        </p:blipFill>
        <p:spPr>
          <a:xfrm>
            <a:off x="940820" y="1371402"/>
            <a:ext cx="2164080" cy="2164080"/>
          </a:xfrm>
          <a:prstGeom prst="rect">
            <a:avLst/>
          </a:prstGeom>
          <a:noFill/>
          <a:ln>
            <a:noFill/>
          </a:ln>
        </p:spPr>
      </p:pic>
      <p:pic>
        <p:nvPicPr>
          <p:cNvPr id="103" name="Google Shape;103;p61"/>
          <p:cNvPicPr preferRelativeResize="0"/>
          <p:nvPr/>
        </p:nvPicPr>
        <p:blipFill rotWithShape="1">
          <a:blip r:embed="rId3">
            <a:alphaModFix/>
          </a:blip>
          <a:srcRect/>
          <a:stretch/>
        </p:blipFill>
        <p:spPr>
          <a:xfrm>
            <a:off x="3474826" y="1375199"/>
            <a:ext cx="2164080" cy="2156486"/>
          </a:xfrm>
          <a:prstGeom prst="rect">
            <a:avLst/>
          </a:prstGeom>
          <a:noFill/>
          <a:ln>
            <a:noFill/>
          </a:ln>
        </p:spPr>
      </p:pic>
      <p:pic>
        <p:nvPicPr>
          <p:cNvPr id="104" name="Google Shape;104;p61"/>
          <p:cNvPicPr preferRelativeResize="0"/>
          <p:nvPr/>
        </p:nvPicPr>
        <p:blipFill rotWithShape="1">
          <a:blip r:embed="rId4">
            <a:alphaModFix/>
          </a:blip>
          <a:srcRect/>
          <a:stretch/>
        </p:blipFill>
        <p:spPr>
          <a:xfrm>
            <a:off x="6038460" y="1375199"/>
            <a:ext cx="2164080" cy="2156486"/>
          </a:xfrm>
          <a:prstGeom prst="rect">
            <a:avLst/>
          </a:prstGeom>
          <a:noFill/>
          <a:ln>
            <a:noFill/>
          </a:ln>
        </p:spPr>
      </p:pic>
      <p:sp>
        <p:nvSpPr>
          <p:cNvPr id="105" name="Google Shape;105;p61"/>
          <p:cNvSpPr txBox="1">
            <a:spLocks noGrp="1"/>
          </p:cNvSpPr>
          <p:nvPr>
            <p:ph type="body" idx="1"/>
          </p:nvPr>
        </p:nvSpPr>
        <p:spPr>
          <a:xfrm>
            <a:off x="940820" y="3460834"/>
            <a:ext cx="2164080" cy="27040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
              </a:spcBef>
              <a:spcAft>
                <a:spcPts val="0"/>
              </a:spcAft>
              <a:buSzPts val="1400"/>
              <a:buNone/>
              <a:defRPr sz="1400" b="1">
                <a:solidFill>
                  <a:schemeClr val="dk2"/>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6" name="Google Shape;106;p61"/>
          <p:cNvSpPr txBox="1">
            <a:spLocks noGrp="1"/>
          </p:cNvSpPr>
          <p:nvPr>
            <p:ph type="body" idx="2"/>
          </p:nvPr>
        </p:nvSpPr>
        <p:spPr>
          <a:xfrm>
            <a:off x="3474826" y="3460834"/>
            <a:ext cx="2164080" cy="27040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
              </a:spcBef>
              <a:spcAft>
                <a:spcPts val="0"/>
              </a:spcAft>
              <a:buSzPts val="1400"/>
              <a:buNone/>
              <a:defRPr sz="1400" b="1">
                <a:solidFill>
                  <a:schemeClr val="dk2"/>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7" name="Google Shape;107;p61"/>
          <p:cNvSpPr txBox="1">
            <a:spLocks noGrp="1"/>
          </p:cNvSpPr>
          <p:nvPr>
            <p:ph type="body" idx="3"/>
          </p:nvPr>
        </p:nvSpPr>
        <p:spPr>
          <a:xfrm>
            <a:off x="6038460" y="3460834"/>
            <a:ext cx="2164080" cy="27040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
              </a:spcBef>
              <a:spcAft>
                <a:spcPts val="0"/>
              </a:spcAft>
              <a:buSzPts val="1400"/>
              <a:buNone/>
              <a:defRPr sz="1400" b="1">
                <a:solidFill>
                  <a:schemeClr val="dk2"/>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ntent - Bright">
  <p:cSld name="Three Content - Bright">
    <p:spTree>
      <p:nvGrpSpPr>
        <p:cNvPr id="1" name="Shape 108"/>
        <p:cNvGrpSpPr/>
        <p:nvPr/>
      </p:nvGrpSpPr>
      <p:grpSpPr>
        <a:xfrm>
          <a:off x="0" y="0"/>
          <a:ext cx="0" cy="0"/>
          <a:chOff x="0" y="0"/>
          <a:chExt cx="0" cy="0"/>
        </a:xfrm>
      </p:grpSpPr>
      <p:sp>
        <p:nvSpPr>
          <p:cNvPr id="109" name="Google Shape;109;p62"/>
          <p:cNvSpPr/>
          <p:nvPr/>
        </p:nvSpPr>
        <p:spPr>
          <a:xfrm>
            <a:off x="3317508" y="1411057"/>
            <a:ext cx="2520000" cy="3457091"/>
          </a:xfrm>
          <a:prstGeom prst="roundRect">
            <a:avLst>
              <a:gd name="adj" fmla="val 54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10" name="Google Shape;110;p62"/>
          <p:cNvSpPr/>
          <p:nvPr/>
        </p:nvSpPr>
        <p:spPr>
          <a:xfrm>
            <a:off x="584102" y="1411057"/>
            <a:ext cx="2520000" cy="3457091"/>
          </a:xfrm>
          <a:prstGeom prst="roundRect">
            <a:avLst>
              <a:gd name="adj" fmla="val 54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11" name="Google Shape;111;p62"/>
          <p:cNvSpPr/>
          <p:nvPr/>
        </p:nvSpPr>
        <p:spPr>
          <a:xfrm>
            <a:off x="6050913" y="1411057"/>
            <a:ext cx="2520000" cy="3457091"/>
          </a:xfrm>
          <a:prstGeom prst="roundRect">
            <a:avLst>
              <a:gd name="adj" fmla="val 54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12" name="Google Shape;112;p62"/>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2"/>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2"/>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62"/>
          <p:cNvSpPr txBox="1">
            <a:spLocks noGrp="1"/>
          </p:cNvSpPr>
          <p:nvPr>
            <p:ph type="body" idx="1"/>
          </p:nvPr>
        </p:nvSpPr>
        <p:spPr>
          <a:xfrm>
            <a:off x="740896" y="1554169"/>
            <a:ext cx="2218368" cy="3164078"/>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lt1"/>
              </a:buClr>
              <a:buSzPts val="1200"/>
              <a:buFont typeface="Arial"/>
              <a:buNone/>
              <a:defRPr sz="1200">
                <a:solidFill>
                  <a:schemeClr val="lt1"/>
                </a:solidFill>
              </a:defRPr>
            </a:lvl1pPr>
            <a:lvl2pPr marL="914400" lvl="1" indent="-304800" algn="l">
              <a:lnSpc>
                <a:spcPct val="105000"/>
              </a:lnSpc>
              <a:spcBef>
                <a:spcPts val="0"/>
              </a:spcBef>
              <a:spcAft>
                <a:spcPts val="0"/>
              </a:spcAft>
              <a:buClr>
                <a:schemeClr val="lt1"/>
              </a:buClr>
              <a:buSzPts val="1200"/>
              <a:buFont typeface="Arial"/>
              <a:buChar char="•"/>
              <a:defRPr sz="1200">
                <a:solidFill>
                  <a:schemeClr val="lt1"/>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6" name="Google Shape;116;p62"/>
          <p:cNvSpPr txBox="1">
            <a:spLocks noGrp="1"/>
          </p:cNvSpPr>
          <p:nvPr>
            <p:ph type="body" idx="2"/>
          </p:nvPr>
        </p:nvSpPr>
        <p:spPr>
          <a:xfrm>
            <a:off x="584102" y="1018800"/>
            <a:ext cx="6661931" cy="340326"/>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None/>
              <a:defRPr sz="1600" b="1">
                <a:solidFill>
                  <a:schemeClr val="dk2"/>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7" name="Google Shape;117;p62"/>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62"/>
          <p:cNvSpPr txBox="1">
            <a:spLocks noGrp="1"/>
          </p:cNvSpPr>
          <p:nvPr>
            <p:ph type="body" idx="3"/>
          </p:nvPr>
        </p:nvSpPr>
        <p:spPr>
          <a:xfrm>
            <a:off x="3462816" y="1554169"/>
            <a:ext cx="2218368" cy="3164078"/>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lt1"/>
              </a:buClr>
              <a:buSzPts val="1200"/>
              <a:buFont typeface="Arial"/>
              <a:buNone/>
              <a:defRPr sz="1200">
                <a:solidFill>
                  <a:schemeClr val="lt1"/>
                </a:solidFill>
              </a:defRPr>
            </a:lvl1pPr>
            <a:lvl2pPr marL="914400" lvl="1" indent="-304800" algn="l">
              <a:lnSpc>
                <a:spcPct val="105000"/>
              </a:lnSpc>
              <a:spcBef>
                <a:spcPts val="0"/>
              </a:spcBef>
              <a:spcAft>
                <a:spcPts val="0"/>
              </a:spcAft>
              <a:buClr>
                <a:schemeClr val="lt1"/>
              </a:buClr>
              <a:buSzPts val="1200"/>
              <a:buFont typeface="Arial"/>
              <a:buChar char="•"/>
              <a:defRPr sz="1200">
                <a:solidFill>
                  <a:schemeClr val="lt1"/>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9" name="Google Shape;119;p62"/>
          <p:cNvSpPr txBox="1">
            <a:spLocks noGrp="1"/>
          </p:cNvSpPr>
          <p:nvPr>
            <p:ph type="body" idx="4"/>
          </p:nvPr>
        </p:nvSpPr>
        <p:spPr>
          <a:xfrm>
            <a:off x="6201446" y="1554169"/>
            <a:ext cx="2218368" cy="3164078"/>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lt1"/>
              </a:buClr>
              <a:buSzPts val="1200"/>
              <a:buFont typeface="Arial"/>
              <a:buNone/>
              <a:defRPr sz="1200">
                <a:solidFill>
                  <a:schemeClr val="lt1"/>
                </a:solidFill>
              </a:defRPr>
            </a:lvl1pPr>
            <a:lvl2pPr marL="914400" lvl="1" indent="-304800" algn="l">
              <a:lnSpc>
                <a:spcPct val="105000"/>
              </a:lnSpc>
              <a:spcBef>
                <a:spcPts val="0"/>
              </a:spcBef>
              <a:spcAft>
                <a:spcPts val="0"/>
              </a:spcAft>
              <a:buClr>
                <a:schemeClr val="lt1"/>
              </a:buClr>
              <a:buSzPts val="1200"/>
              <a:buFont typeface="Arial"/>
              <a:buChar char="•"/>
              <a:defRPr sz="1200">
                <a:solidFill>
                  <a:schemeClr val="lt1"/>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20"/>
        <p:cNvGrpSpPr/>
        <p:nvPr/>
      </p:nvGrpSpPr>
      <p:grpSpPr>
        <a:xfrm>
          <a:off x="0" y="0"/>
          <a:ext cx="0" cy="0"/>
          <a:chOff x="0" y="0"/>
          <a:chExt cx="0" cy="0"/>
        </a:xfrm>
      </p:grpSpPr>
      <p:sp>
        <p:nvSpPr>
          <p:cNvPr id="121" name="Google Shape;121;p63"/>
          <p:cNvSpPr/>
          <p:nvPr/>
        </p:nvSpPr>
        <p:spPr>
          <a:xfrm>
            <a:off x="3317508" y="1528644"/>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22" name="Google Shape;122;p63"/>
          <p:cNvSpPr/>
          <p:nvPr/>
        </p:nvSpPr>
        <p:spPr>
          <a:xfrm>
            <a:off x="584102" y="1528644"/>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23" name="Google Shape;123;p63"/>
          <p:cNvSpPr/>
          <p:nvPr/>
        </p:nvSpPr>
        <p:spPr>
          <a:xfrm>
            <a:off x="6050913" y="1528644"/>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24" name="Google Shape;124;p63"/>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3"/>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3"/>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63"/>
          <p:cNvSpPr txBox="1">
            <a:spLocks noGrp="1"/>
          </p:cNvSpPr>
          <p:nvPr>
            <p:ph type="body" idx="1"/>
          </p:nvPr>
        </p:nvSpPr>
        <p:spPr>
          <a:xfrm>
            <a:off x="748743" y="2210654"/>
            <a:ext cx="2218368" cy="2515334"/>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1200"/>
              <a:buFont typeface="Arial"/>
              <a:buNone/>
              <a:defRPr sz="1200">
                <a:solidFill>
                  <a:schemeClr val="dk1"/>
                </a:solidFill>
              </a:defRPr>
            </a:lvl1pPr>
            <a:lvl2pPr marL="914400" lvl="1" indent="-228600" algn="l">
              <a:lnSpc>
                <a:spcPct val="105000"/>
              </a:lnSpc>
              <a:spcBef>
                <a:spcPts val="0"/>
              </a:spcBef>
              <a:spcAft>
                <a:spcPts val="0"/>
              </a:spcAft>
              <a:buSzPts val="1200"/>
              <a:buFont typeface="Arial"/>
              <a:buNone/>
              <a:defRPr sz="1200">
                <a:solidFill>
                  <a:schemeClr val="dk1"/>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8" name="Google Shape;128;p63"/>
          <p:cNvSpPr txBox="1">
            <a:spLocks noGrp="1"/>
          </p:cNvSpPr>
          <p:nvPr>
            <p:ph type="body" idx="2"/>
          </p:nvPr>
        </p:nvSpPr>
        <p:spPr>
          <a:xfrm>
            <a:off x="584102" y="1018800"/>
            <a:ext cx="6661931" cy="340326"/>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None/>
              <a:defRPr sz="1600" b="1">
                <a:solidFill>
                  <a:schemeClr val="dk2"/>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9" name="Google Shape;129;p63"/>
          <p:cNvSpPr txBox="1">
            <a:spLocks noGrp="1"/>
          </p:cNvSpPr>
          <p:nvPr>
            <p:ph type="body" idx="3"/>
          </p:nvPr>
        </p:nvSpPr>
        <p:spPr>
          <a:xfrm>
            <a:off x="3462816" y="2210654"/>
            <a:ext cx="2218368" cy="2515334"/>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1200"/>
              <a:buFont typeface="Arial"/>
              <a:buNone/>
              <a:defRPr sz="1200">
                <a:solidFill>
                  <a:srgbClr val="4B4B4B"/>
                </a:solidFill>
              </a:defRPr>
            </a:lvl1pPr>
            <a:lvl2pPr marL="914400" lvl="1" indent="-228600" algn="l">
              <a:lnSpc>
                <a:spcPct val="105000"/>
              </a:lnSpc>
              <a:spcBef>
                <a:spcPts val="0"/>
              </a:spcBef>
              <a:spcAft>
                <a:spcPts val="0"/>
              </a:spcAft>
              <a:buSzPts val="1200"/>
              <a:buFont typeface="Arial"/>
              <a:buNone/>
              <a:defRPr sz="1200">
                <a:solidFill>
                  <a:srgbClr val="4B4B4B"/>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0" name="Google Shape;130;p63"/>
          <p:cNvSpPr txBox="1">
            <a:spLocks noGrp="1"/>
          </p:cNvSpPr>
          <p:nvPr>
            <p:ph type="body" idx="4"/>
          </p:nvPr>
        </p:nvSpPr>
        <p:spPr>
          <a:xfrm>
            <a:off x="6201446" y="2210654"/>
            <a:ext cx="2218368" cy="2515334"/>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1200"/>
              <a:buFont typeface="Arial"/>
              <a:buNone/>
              <a:defRPr sz="1200">
                <a:solidFill>
                  <a:srgbClr val="4B4B4B"/>
                </a:solidFill>
              </a:defRPr>
            </a:lvl1pPr>
            <a:lvl2pPr marL="914400" lvl="1" indent="-228600" algn="l">
              <a:lnSpc>
                <a:spcPct val="105000"/>
              </a:lnSpc>
              <a:spcBef>
                <a:spcPts val="0"/>
              </a:spcBef>
              <a:spcAft>
                <a:spcPts val="0"/>
              </a:spcAft>
              <a:buSzPts val="1200"/>
              <a:buFont typeface="Arial"/>
              <a:buNone/>
              <a:defRPr sz="1200">
                <a:solidFill>
                  <a:srgbClr val="4B4B4B"/>
                </a:solidFill>
              </a:defRPr>
            </a:lvl2pPr>
            <a:lvl3pPr marL="1371600" lvl="2" indent="-228600" algn="l">
              <a:lnSpc>
                <a:spcPct val="120000"/>
              </a:lnSpc>
              <a:spcBef>
                <a:spcPts val="200"/>
              </a:spcBef>
              <a:spcAft>
                <a:spcPts val="0"/>
              </a:spcAft>
              <a:buClr>
                <a:schemeClr val="dk1"/>
              </a:buClr>
              <a:buSzPts val="1200"/>
              <a:buFont typeface="Arial"/>
              <a:buNone/>
              <a:defRPr sz="1200"/>
            </a:lvl3pPr>
            <a:lvl4pPr marL="1828800" lvl="3" indent="-228600" algn="l">
              <a:lnSpc>
                <a:spcPct val="120000"/>
              </a:lnSpc>
              <a:spcBef>
                <a:spcPts val="200"/>
              </a:spcBef>
              <a:spcAft>
                <a:spcPts val="0"/>
              </a:spcAft>
              <a:buClr>
                <a:schemeClr val="dk1"/>
              </a:buClr>
              <a:buSzPts val="1200"/>
              <a:buFont typeface="Arial"/>
              <a:buNone/>
              <a:defRPr sz="1200"/>
            </a:lvl4pPr>
            <a:lvl5pPr marL="2286000" lvl="4" indent="-228600" algn="l">
              <a:lnSpc>
                <a:spcPct val="120000"/>
              </a:lnSpc>
              <a:spcBef>
                <a:spcPts val="200"/>
              </a:spcBef>
              <a:spcAft>
                <a:spcPts val="0"/>
              </a:spcAft>
              <a:buClr>
                <a:schemeClr val="dk1"/>
              </a:buClr>
              <a:buSzPts val="1200"/>
              <a:buFont typeface="Arial"/>
              <a:buNone/>
              <a:defRPr sz="12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1" name="Google Shape;131;p63"/>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63"/>
          <p:cNvSpPr txBox="1">
            <a:spLocks noGrp="1"/>
          </p:cNvSpPr>
          <p:nvPr>
            <p:ph type="body" idx="5"/>
          </p:nvPr>
        </p:nvSpPr>
        <p:spPr>
          <a:xfrm>
            <a:off x="748744" y="1692969"/>
            <a:ext cx="1430686" cy="2704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
              </a:spcBef>
              <a:spcAft>
                <a:spcPts val="0"/>
              </a:spcAft>
              <a:buSzPts val="1400"/>
              <a:buNone/>
              <a:defRPr sz="1400" b="1">
                <a:solidFill>
                  <a:schemeClr val="accent1"/>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3" name="Google Shape;133;p63"/>
          <p:cNvSpPr txBox="1">
            <a:spLocks noGrp="1"/>
          </p:cNvSpPr>
          <p:nvPr>
            <p:ph type="body" idx="6"/>
          </p:nvPr>
        </p:nvSpPr>
        <p:spPr>
          <a:xfrm>
            <a:off x="3470663" y="1692969"/>
            <a:ext cx="1440000" cy="2704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
              </a:spcBef>
              <a:spcAft>
                <a:spcPts val="0"/>
              </a:spcAft>
              <a:buSzPts val="1400"/>
              <a:buNone/>
              <a:defRPr sz="1400" b="1">
                <a:solidFill>
                  <a:schemeClr val="accent6"/>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4" name="Google Shape;134;p63"/>
          <p:cNvSpPr txBox="1">
            <a:spLocks noGrp="1"/>
          </p:cNvSpPr>
          <p:nvPr>
            <p:ph type="body" idx="7"/>
          </p:nvPr>
        </p:nvSpPr>
        <p:spPr>
          <a:xfrm>
            <a:off x="6209293" y="1692969"/>
            <a:ext cx="1440000" cy="27040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
              </a:spcBef>
              <a:spcAft>
                <a:spcPts val="0"/>
              </a:spcAft>
              <a:buSzPts val="1400"/>
              <a:buNone/>
              <a:defRPr sz="1400" b="1">
                <a:solidFill>
                  <a:schemeClr val="accent3"/>
                </a:solidFill>
              </a:defRPr>
            </a:lvl1pPr>
            <a:lvl2pPr marL="914400" lvl="1" indent="-228600" algn="l">
              <a:lnSpc>
                <a:spcPct val="100000"/>
              </a:lnSpc>
              <a:spcBef>
                <a:spcPts val="200"/>
              </a:spcBef>
              <a:spcAft>
                <a:spcPts val="0"/>
              </a:spcAft>
              <a:buSzPts val="2000"/>
              <a:buNone/>
              <a:defRPr sz="2000" b="1"/>
            </a:lvl2pPr>
            <a:lvl3pPr marL="1371600" lvl="2" indent="-228600" algn="l">
              <a:lnSpc>
                <a:spcPct val="100000"/>
              </a:lnSpc>
              <a:spcBef>
                <a:spcPts val="200"/>
              </a:spcBef>
              <a:spcAft>
                <a:spcPts val="0"/>
              </a:spcAft>
              <a:buClr>
                <a:schemeClr val="dk1"/>
              </a:buClr>
              <a:buSzPts val="1800"/>
              <a:buNone/>
              <a:defRPr sz="1800" b="1"/>
            </a:lvl3pPr>
            <a:lvl4pPr marL="1828800" lvl="3" indent="-228600" algn="l">
              <a:lnSpc>
                <a:spcPct val="100000"/>
              </a:lnSpc>
              <a:spcBef>
                <a:spcPts val="200"/>
              </a:spcBef>
              <a:spcAft>
                <a:spcPts val="0"/>
              </a:spcAft>
              <a:buClr>
                <a:schemeClr val="dk1"/>
              </a:buClr>
              <a:buSzPts val="1600"/>
              <a:buNone/>
              <a:defRPr sz="1600" b="1"/>
            </a:lvl4pPr>
            <a:lvl5pPr marL="2286000" lvl="4" indent="-228600" algn="l">
              <a:lnSpc>
                <a:spcPct val="100000"/>
              </a:lnSpc>
              <a:spcBef>
                <a:spcPts val="2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pic>
        <p:nvPicPr>
          <p:cNvPr id="135" name="Google Shape;135;p63"/>
          <p:cNvPicPr preferRelativeResize="0"/>
          <p:nvPr/>
        </p:nvPicPr>
        <p:blipFill rotWithShape="1">
          <a:blip r:embed="rId2">
            <a:alphaModFix/>
          </a:blip>
          <a:srcRect/>
          <a:stretch/>
        </p:blipFill>
        <p:spPr>
          <a:xfrm>
            <a:off x="2258891" y="1411057"/>
            <a:ext cx="723900" cy="723900"/>
          </a:xfrm>
          <a:prstGeom prst="rect">
            <a:avLst/>
          </a:prstGeom>
          <a:noFill/>
          <a:ln>
            <a:noFill/>
          </a:ln>
        </p:spPr>
      </p:pic>
      <p:pic>
        <p:nvPicPr>
          <p:cNvPr id="136" name="Google Shape;136;p63"/>
          <p:cNvPicPr preferRelativeResize="0"/>
          <p:nvPr/>
        </p:nvPicPr>
        <p:blipFill rotWithShape="1">
          <a:blip r:embed="rId3">
            <a:alphaModFix/>
          </a:blip>
          <a:srcRect/>
          <a:stretch/>
        </p:blipFill>
        <p:spPr>
          <a:xfrm>
            <a:off x="4976617" y="1411057"/>
            <a:ext cx="723900" cy="723900"/>
          </a:xfrm>
          <a:prstGeom prst="rect">
            <a:avLst/>
          </a:prstGeom>
          <a:noFill/>
          <a:ln>
            <a:noFill/>
          </a:ln>
        </p:spPr>
      </p:pic>
      <p:pic>
        <p:nvPicPr>
          <p:cNvPr id="137" name="Google Shape;137;p63"/>
          <p:cNvPicPr preferRelativeResize="0"/>
          <p:nvPr/>
        </p:nvPicPr>
        <p:blipFill rotWithShape="1">
          <a:blip r:embed="rId4">
            <a:alphaModFix/>
          </a:blip>
          <a:srcRect/>
          <a:stretch/>
        </p:blipFill>
        <p:spPr>
          <a:xfrm>
            <a:off x="7710022" y="1411057"/>
            <a:ext cx="723900" cy="7239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F8F8F8"/>
        </a:solidFill>
        <a:effectLst/>
      </p:bgPr>
    </p:bg>
    <p:spTree>
      <p:nvGrpSpPr>
        <p:cNvPr id="1" name="Shape 142"/>
        <p:cNvGrpSpPr/>
        <p:nvPr/>
      </p:nvGrpSpPr>
      <p:grpSpPr>
        <a:xfrm>
          <a:off x="0" y="0"/>
          <a:ext cx="0" cy="0"/>
          <a:chOff x="0" y="0"/>
          <a:chExt cx="0" cy="0"/>
        </a:xfrm>
      </p:grpSpPr>
      <p:sp>
        <p:nvSpPr>
          <p:cNvPr id="143" name="Google Shape;143;p41"/>
          <p:cNvSpPr/>
          <p:nvPr/>
        </p:nvSpPr>
        <p:spPr>
          <a:xfrm>
            <a:off x="0" y="1"/>
            <a:ext cx="9144000" cy="1118153"/>
          </a:xfrm>
          <a:prstGeom prst="rect">
            <a:avLst/>
          </a:prstGeom>
          <a:solidFill>
            <a:srgbClr val="003B5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4" name="Google Shape;144;p41"/>
          <p:cNvSpPr txBox="1">
            <a:spLocks noGrp="1"/>
          </p:cNvSpPr>
          <p:nvPr>
            <p:ph type="title"/>
          </p:nvPr>
        </p:nvSpPr>
        <p:spPr>
          <a:xfrm>
            <a:off x="628650" y="2"/>
            <a:ext cx="7886700" cy="11181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7D700"/>
              </a:buClr>
              <a:buSzPts val="2700"/>
              <a:buFont typeface="Arial"/>
              <a:buNone/>
              <a:defRPr sz="2700">
                <a:solidFill>
                  <a:srgbClr val="97D700"/>
                </a:solidFill>
                <a:highlight>
                  <a:srgbClr val="003B5C"/>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1"/>
          <p:cNvSpPr txBox="1">
            <a:spLocks noGrp="1"/>
          </p:cNvSpPr>
          <p:nvPr>
            <p:ph type="body" idx="1"/>
          </p:nvPr>
        </p:nvSpPr>
        <p:spPr>
          <a:xfrm>
            <a:off x="628650" y="1536193"/>
            <a:ext cx="7886700" cy="309653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
        <p:cNvGrpSpPr/>
        <p:nvPr/>
      </p:nvGrpSpPr>
      <p:grpSpPr>
        <a:xfrm>
          <a:off x="0" y="0"/>
          <a:ext cx="0" cy="0"/>
          <a:chOff x="0" y="0"/>
          <a:chExt cx="0" cy="0"/>
        </a:xfrm>
      </p:grpSpPr>
      <p:sp>
        <p:nvSpPr>
          <p:cNvPr id="21" name="Google Shape;21;p35"/>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5"/>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5"/>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35"/>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6"/>
        <p:cNvGrpSpPr/>
        <p:nvPr/>
      </p:nvGrpSpPr>
      <p:grpSpPr>
        <a:xfrm>
          <a:off x="0" y="0"/>
          <a:ext cx="0" cy="0"/>
          <a:chOff x="0" y="0"/>
          <a:chExt cx="0" cy="0"/>
        </a:xfrm>
      </p:grpSpPr>
      <p:sp>
        <p:nvSpPr>
          <p:cNvPr id="147" name="Google Shape;147;p166"/>
          <p:cNvSpPr/>
          <p:nvPr/>
        </p:nvSpPr>
        <p:spPr>
          <a:xfrm>
            <a:off x="0" y="3051000"/>
            <a:ext cx="9144000" cy="20925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8" name="Google Shape;148;p166"/>
          <p:cNvSpPr txBox="1">
            <a:spLocks noGrp="1"/>
          </p:cNvSpPr>
          <p:nvPr>
            <p:ph type="ctrTitle"/>
          </p:nvPr>
        </p:nvSpPr>
        <p:spPr>
          <a:xfrm>
            <a:off x="586692" y="3732494"/>
            <a:ext cx="5871258" cy="45139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24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166"/>
          <p:cNvSpPr txBox="1">
            <a:spLocks noGrp="1"/>
          </p:cNvSpPr>
          <p:nvPr>
            <p:ph type="subTitle" idx="1"/>
          </p:nvPr>
        </p:nvSpPr>
        <p:spPr>
          <a:xfrm>
            <a:off x="586692" y="4268897"/>
            <a:ext cx="5829300" cy="451397"/>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050"/>
              <a:buNone/>
              <a:defRPr sz="1050" b="0">
                <a:solidFill>
                  <a:srgbClr val="97D700"/>
                </a:solidFill>
                <a:latin typeface="Arial"/>
                <a:ea typeface="Arial"/>
                <a:cs typeface="Arial"/>
                <a:sym typeface="Aria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50" name="Google Shape;150;p166"/>
          <p:cNvSpPr>
            <a:spLocks noGrp="1"/>
          </p:cNvSpPr>
          <p:nvPr>
            <p:ph type="pic" idx="2"/>
          </p:nvPr>
        </p:nvSpPr>
        <p:spPr>
          <a:xfrm>
            <a:off x="1" y="1"/>
            <a:ext cx="9143999" cy="3050981"/>
          </a:xfrm>
          <a:prstGeom prst="rect">
            <a:avLst/>
          </a:prstGeom>
          <a:solidFill>
            <a:srgbClr val="1482AF"/>
          </a:solidFill>
          <a:ln>
            <a:noFill/>
          </a:ln>
        </p:spPr>
      </p:sp>
      <p:pic>
        <p:nvPicPr>
          <p:cNvPr id="151" name="Google Shape;151;p166" descr="A close up of a logo&#10;&#10;Description automatically generated"/>
          <p:cNvPicPr preferRelativeResize="0"/>
          <p:nvPr/>
        </p:nvPicPr>
        <p:blipFill rotWithShape="1">
          <a:blip r:embed="rId2">
            <a:alphaModFix/>
          </a:blip>
          <a:srcRect/>
          <a:stretch/>
        </p:blipFill>
        <p:spPr>
          <a:xfrm>
            <a:off x="7261664" y="3628340"/>
            <a:ext cx="1819275" cy="128111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2"/>
        <p:cNvGrpSpPr/>
        <p:nvPr/>
      </p:nvGrpSpPr>
      <p:grpSpPr>
        <a:xfrm>
          <a:off x="0" y="0"/>
          <a:ext cx="0" cy="0"/>
          <a:chOff x="0" y="0"/>
          <a:chExt cx="0" cy="0"/>
        </a:xfrm>
      </p:grpSpPr>
      <p:sp>
        <p:nvSpPr>
          <p:cNvPr id="153" name="Google Shape;153;p167"/>
          <p:cNvSpPr/>
          <p:nvPr/>
        </p:nvSpPr>
        <p:spPr>
          <a:xfrm>
            <a:off x="0" y="1"/>
            <a:ext cx="9144000" cy="1118153"/>
          </a:xfrm>
          <a:prstGeom prst="rect">
            <a:avLst/>
          </a:prstGeom>
          <a:solidFill>
            <a:srgbClr val="003B5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4" name="Google Shape;154;p167"/>
          <p:cNvSpPr txBox="1">
            <a:spLocks noGrp="1"/>
          </p:cNvSpPr>
          <p:nvPr>
            <p:ph type="title"/>
          </p:nvPr>
        </p:nvSpPr>
        <p:spPr>
          <a:xfrm>
            <a:off x="629841" y="2"/>
            <a:ext cx="7886700" cy="11181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7D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6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56" name="Google Shape;156;p167"/>
          <p:cNvSpPr txBox="1">
            <a:spLocks noGrp="1"/>
          </p:cNvSpPr>
          <p:nvPr>
            <p:ph type="body" idx="2"/>
          </p:nvPr>
        </p:nvSpPr>
        <p:spPr>
          <a:xfrm>
            <a:off x="629842" y="1987952"/>
            <a:ext cx="3868340" cy="2654295"/>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Char char="•"/>
              <a:defRPr sz="1650"/>
            </a:lvl1pPr>
            <a:lvl2pPr marL="914400" lvl="1" indent="-333375" algn="l">
              <a:lnSpc>
                <a:spcPct val="90000"/>
              </a:lnSpc>
              <a:spcBef>
                <a:spcPts val="375"/>
              </a:spcBef>
              <a:spcAft>
                <a:spcPts val="0"/>
              </a:spcAft>
              <a:buSzPts val="1650"/>
              <a:buChar char="•"/>
              <a:defRPr sz="1650"/>
            </a:lvl2pPr>
            <a:lvl3pPr marL="1371600" lvl="2" indent="-333375" algn="l">
              <a:lnSpc>
                <a:spcPct val="90000"/>
              </a:lnSpc>
              <a:spcBef>
                <a:spcPts val="375"/>
              </a:spcBef>
              <a:spcAft>
                <a:spcPts val="0"/>
              </a:spcAft>
              <a:buSzPts val="1650"/>
              <a:buChar char="•"/>
              <a:defRPr sz="1650"/>
            </a:lvl3pPr>
            <a:lvl4pPr marL="1828800" lvl="3" indent="-333375" algn="l">
              <a:lnSpc>
                <a:spcPct val="90000"/>
              </a:lnSpc>
              <a:spcBef>
                <a:spcPts val="375"/>
              </a:spcBef>
              <a:spcAft>
                <a:spcPts val="0"/>
              </a:spcAft>
              <a:buSzPts val="1650"/>
              <a:buChar char="•"/>
              <a:defRPr sz="1650"/>
            </a:lvl4pPr>
            <a:lvl5pPr marL="2286000" lvl="4" indent="-333375" algn="l">
              <a:lnSpc>
                <a:spcPct val="90000"/>
              </a:lnSpc>
              <a:spcBef>
                <a:spcPts val="375"/>
              </a:spcBef>
              <a:spcAft>
                <a:spcPts val="0"/>
              </a:spcAft>
              <a:buSzPts val="1650"/>
              <a:buChar char="•"/>
              <a:defRPr sz="16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7" name="Google Shape;157;p167"/>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58" name="Google Shape;158;p167"/>
          <p:cNvSpPr txBox="1">
            <a:spLocks noGrp="1"/>
          </p:cNvSpPr>
          <p:nvPr>
            <p:ph type="body" idx="4"/>
          </p:nvPr>
        </p:nvSpPr>
        <p:spPr>
          <a:xfrm>
            <a:off x="4629151" y="1987952"/>
            <a:ext cx="3887391" cy="2654295"/>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Char char="•"/>
              <a:defRPr sz="1650"/>
            </a:lvl1pPr>
            <a:lvl2pPr marL="914400" lvl="1" indent="-333375" algn="l">
              <a:lnSpc>
                <a:spcPct val="90000"/>
              </a:lnSpc>
              <a:spcBef>
                <a:spcPts val="375"/>
              </a:spcBef>
              <a:spcAft>
                <a:spcPts val="0"/>
              </a:spcAft>
              <a:buSzPts val="1650"/>
              <a:buChar char="•"/>
              <a:defRPr sz="1650"/>
            </a:lvl2pPr>
            <a:lvl3pPr marL="1371600" lvl="2" indent="-333375" algn="l">
              <a:lnSpc>
                <a:spcPct val="90000"/>
              </a:lnSpc>
              <a:spcBef>
                <a:spcPts val="375"/>
              </a:spcBef>
              <a:spcAft>
                <a:spcPts val="0"/>
              </a:spcAft>
              <a:buSzPts val="1650"/>
              <a:buChar char="•"/>
              <a:defRPr sz="1650"/>
            </a:lvl3pPr>
            <a:lvl4pPr marL="1828800" lvl="3" indent="-333375" algn="l">
              <a:lnSpc>
                <a:spcPct val="90000"/>
              </a:lnSpc>
              <a:spcBef>
                <a:spcPts val="375"/>
              </a:spcBef>
              <a:spcAft>
                <a:spcPts val="0"/>
              </a:spcAft>
              <a:buSzPts val="1650"/>
              <a:buChar char="•"/>
              <a:defRPr sz="1650"/>
            </a:lvl4pPr>
            <a:lvl5pPr marL="2286000" lvl="4" indent="-333375" algn="l">
              <a:lnSpc>
                <a:spcPct val="90000"/>
              </a:lnSpc>
              <a:spcBef>
                <a:spcPts val="375"/>
              </a:spcBef>
              <a:spcAft>
                <a:spcPts val="0"/>
              </a:spcAft>
              <a:buSzPts val="1650"/>
              <a:buChar char="•"/>
              <a:defRPr sz="16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9"/>
        <p:cNvGrpSpPr/>
        <p:nvPr/>
      </p:nvGrpSpPr>
      <p:grpSpPr>
        <a:xfrm>
          <a:off x="0" y="0"/>
          <a:ext cx="0" cy="0"/>
          <a:chOff x="0" y="0"/>
          <a:chExt cx="0" cy="0"/>
        </a:xfrm>
      </p:grpSpPr>
      <p:sp>
        <p:nvSpPr>
          <p:cNvPr id="160" name="Google Shape;160;p168"/>
          <p:cNvSpPr/>
          <p:nvPr/>
        </p:nvSpPr>
        <p:spPr>
          <a:xfrm>
            <a:off x="0" y="1"/>
            <a:ext cx="9144000" cy="1118153"/>
          </a:xfrm>
          <a:prstGeom prst="rect">
            <a:avLst/>
          </a:prstGeom>
          <a:solidFill>
            <a:srgbClr val="003B5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1" name="Google Shape;161;p168"/>
          <p:cNvSpPr txBox="1">
            <a:spLocks noGrp="1"/>
          </p:cNvSpPr>
          <p:nvPr>
            <p:ph type="title"/>
          </p:nvPr>
        </p:nvSpPr>
        <p:spPr>
          <a:xfrm>
            <a:off x="628650" y="2"/>
            <a:ext cx="7886700" cy="11181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7D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2"/>
        <p:cNvGrpSpPr/>
        <p:nvPr/>
      </p:nvGrpSpPr>
      <p:grpSpPr>
        <a:xfrm>
          <a:off x="0" y="0"/>
          <a:ext cx="0" cy="0"/>
          <a:chOff x="0" y="0"/>
          <a:chExt cx="0" cy="0"/>
        </a:xfrm>
      </p:grpSpPr>
      <p:sp>
        <p:nvSpPr>
          <p:cNvPr id="163" name="Google Shape;163;p169"/>
          <p:cNvSpPr>
            <a:spLocks noGrp="1"/>
          </p:cNvSpPr>
          <p:nvPr>
            <p:ph type="pic" idx="2"/>
          </p:nvPr>
        </p:nvSpPr>
        <p:spPr>
          <a:xfrm>
            <a:off x="1" y="0"/>
            <a:ext cx="9143999" cy="4323144"/>
          </a:xfrm>
          <a:prstGeom prst="rect">
            <a:avLst/>
          </a:prstGeom>
          <a:solidFill>
            <a:srgbClr val="1482AF"/>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4"/>
        <p:cNvGrpSpPr/>
        <p:nvPr/>
      </p:nvGrpSpPr>
      <p:grpSpPr>
        <a:xfrm>
          <a:off x="0" y="0"/>
          <a:ext cx="0" cy="0"/>
          <a:chOff x="0" y="0"/>
          <a:chExt cx="0" cy="0"/>
        </a:xfrm>
      </p:grpSpPr>
      <p:sp>
        <p:nvSpPr>
          <p:cNvPr id="165" name="Google Shape;165;p170"/>
          <p:cNvSpPr txBox="1">
            <a:spLocks noGrp="1"/>
          </p:cNvSpPr>
          <p:nvPr>
            <p:ph type="title"/>
          </p:nvPr>
        </p:nvSpPr>
        <p:spPr>
          <a:xfrm>
            <a:off x="629841" y="342900"/>
            <a:ext cx="2949178" cy="1200150"/>
          </a:xfrm>
          <a:prstGeom prst="rect">
            <a:avLst/>
          </a:prstGeom>
          <a:solidFill>
            <a:srgbClr val="003B5C"/>
          </a:solidFill>
          <a:ln>
            <a:noFill/>
          </a:ln>
        </p:spPr>
        <p:txBody>
          <a:bodyPr spcFirstLastPara="1" wrap="square" lIns="180000" tIns="45700" rIns="180000" bIns="46800" anchor="ctr"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170"/>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sz="1800"/>
            </a:lvl1pPr>
            <a:lvl2pPr marL="914400" lvl="1" indent="-342900" algn="l">
              <a:lnSpc>
                <a:spcPct val="90000"/>
              </a:lnSpc>
              <a:spcBef>
                <a:spcPts val="375"/>
              </a:spcBef>
              <a:spcAft>
                <a:spcPts val="0"/>
              </a:spcAft>
              <a:buSzPts val="1800"/>
              <a:buChar char="•"/>
              <a:defRPr sz="1800"/>
            </a:lvl2pPr>
            <a:lvl3pPr marL="1371600" lvl="2" indent="-342900" algn="l">
              <a:lnSpc>
                <a:spcPct val="90000"/>
              </a:lnSpc>
              <a:spcBef>
                <a:spcPts val="375"/>
              </a:spcBef>
              <a:spcAft>
                <a:spcPts val="0"/>
              </a:spcAft>
              <a:buSzPts val="1800"/>
              <a:buChar char="•"/>
              <a:defRPr sz="1800"/>
            </a:lvl3pPr>
            <a:lvl4pPr marL="1828800" lvl="3" indent="-342900" algn="l">
              <a:lnSpc>
                <a:spcPct val="90000"/>
              </a:lnSpc>
              <a:spcBef>
                <a:spcPts val="375"/>
              </a:spcBef>
              <a:spcAft>
                <a:spcPts val="0"/>
              </a:spcAft>
              <a:buSzPts val="1800"/>
              <a:buChar char="•"/>
              <a:defRPr sz="1800"/>
            </a:lvl4pPr>
            <a:lvl5pPr marL="2286000" lvl="4" indent="-342900" algn="l">
              <a:lnSpc>
                <a:spcPct val="90000"/>
              </a:lnSpc>
              <a:spcBef>
                <a:spcPts val="375"/>
              </a:spcBef>
              <a:spcAft>
                <a:spcPts val="0"/>
              </a:spcAft>
              <a:buSzPts val="1800"/>
              <a:buChar char="•"/>
              <a:defRPr sz="18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67" name="Google Shape;167;p170"/>
          <p:cNvSpPr txBox="1">
            <a:spLocks noGrp="1"/>
          </p:cNvSpPr>
          <p:nvPr>
            <p:ph type="body" idx="2"/>
          </p:nvPr>
        </p:nvSpPr>
        <p:spPr>
          <a:xfrm>
            <a:off x="629841" y="1543051"/>
            <a:ext cx="2949178" cy="2858691"/>
          </a:xfrm>
          <a:prstGeom prst="rect">
            <a:avLst/>
          </a:prstGeom>
          <a:solidFill>
            <a:srgbClr val="97D700"/>
          </a:solidFill>
          <a:ln>
            <a:noFill/>
          </a:ln>
        </p:spPr>
        <p:txBody>
          <a:bodyPr spcFirstLastPara="1" wrap="square" lIns="180000" tIns="288000" rIns="180000" bIns="288000" anchor="t" anchorCtr="0">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8"/>
        <p:cNvGrpSpPr/>
        <p:nvPr/>
      </p:nvGrpSpPr>
      <p:grpSpPr>
        <a:xfrm>
          <a:off x="0" y="0"/>
          <a:ext cx="0" cy="0"/>
          <a:chOff x="0" y="0"/>
          <a:chExt cx="0" cy="0"/>
        </a:xfrm>
      </p:grpSpPr>
      <p:sp>
        <p:nvSpPr>
          <p:cNvPr id="169" name="Google Shape;169;p171"/>
          <p:cNvSpPr>
            <a:spLocks noGrp="1"/>
          </p:cNvSpPr>
          <p:nvPr>
            <p:ph type="pic" idx="2"/>
          </p:nvPr>
        </p:nvSpPr>
        <p:spPr>
          <a:xfrm>
            <a:off x="1" y="0"/>
            <a:ext cx="3350871" cy="5143500"/>
          </a:xfrm>
          <a:prstGeom prst="rect">
            <a:avLst/>
          </a:prstGeom>
          <a:solidFill>
            <a:srgbClr val="1482AF"/>
          </a:solidFill>
          <a:ln>
            <a:noFill/>
          </a:ln>
        </p:spPr>
      </p:sp>
      <p:sp>
        <p:nvSpPr>
          <p:cNvPr id="170" name="Google Shape;170;p171"/>
          <p:cNvSpPr txBox="1">
            <a:spLocks noGrp="1"/>
          </p:cNvSpPr>
          <p:nvPr>
            <p:ph type="title"/>
          </p:nvPr>
        </p:nvSpPr>
        <p:spPr>
          <a:xfrm>
            <a:off x="3800476" y="64024"/>
            <a:ext cx="4943475" cy="7075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7D700"/>
              </a:buClr>
              <a:buSzPts val="27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171"/>
          <p:cNvSpPr txBox="1">
            <a:spLocks noGrp="1"/>
          </p:cNvSpPr>
          <p:nvPr>
            <p:ph type="body" idx="1"/>
          </p:nvPr>
        </p:nvSpPr>
        <p:spPr>
          <a:xfrm>
            <a:off x="3800475" y="1467092"/>
            <a:ext cx="4629150" cy="27084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97D700"/>
              </a:buClr>
              <a:buSzPts val="1800"/>
              <a:buChar char="•"/>
              <a:defRPr sz="1800">
                <a:solidFill>
                  <a:srgbClr val="003B5C"/>
                </a:solidFill>
              </a:defRPr>
            </a:lvl1pPr>
            <a:lvl2pPr marL="914400" lvl="1" indent="-323850" algn="l">
              <a:lnSpc>
                <a:spcPct val="90000"/>
              </a:lnSpc>
              <a:spcBef>
                <a:spcPts val="375"/>
              </a:spcBef>
              <a:spcAft>
                <a:spcPts val="0"/>
              </a:spcAft>
              <a:buClr>
                <a:srgbClr val="97D700"/>
              </a:buClr>
              <a:buSzPts val="1500"/>
              <a:buChar char="•"/>
              <a:defRPr sz="1500">
                <a:solidFill>
                  <a:srgbClr val="003B5C"/>
                </a:solidFill>
              </a:defRPr>
            </a:lvl2pPr>
            <a:lvl3pPr marL="1371600" lvl="2" indent="-314325" algn="l">
              <a:lnSpc>
                <a:spcPct val="90000"/>
              </a:lnSpc>
              <a:spcBef>
                <a:spcPts val="375"/>
              </a:spcBef>
              <a:spcAft>
                <a:spcPts val="0"/>
              </a:spcAft>
              <a:buClr>
                <a:srgbClr val="97D700"/>
              </a:buClr>
              <a:buSzPts val="1350"/>
              <a:buChar char="•"/>
              <a:defRPr sz="1350">
                <a:solidFill>
                  <a:srgbClr val="003B5C"/>
                </a:solidFill>
              </a:defRPr>
            </a:lvl3pPr>
            <a:lvl4pPr marL="1828800" lvl="3" indent="-304800" algn="l">
              <a:lnSpc>
                <a:spcPct val="90000"/>
              </a:lnSpc>
              <a:spcBef>
                <a:spcPts val="375"/>
              </a:spcBef>
              <a:spcAft>
                <a:spcPts val="0"/>
              </a:spcAft>
              <a:buClr>
                <a:srgbClr val="97D700"/>
              </a:buClr>
              <a:buSzPts val="1200"/>
              <a:buChar char="•"/>
              <a:defRPr sz="1200">
                <a:solidFill>
                  <a:srgbClr val="003B5C"/>
                </a:solidFill>
              </a:defRPr>
            </a:lvl4pPr>
            <a:lvl5pPr marL="2286000" lvl="4" indent="-304800" algn="l">
              <a:lnSpc>
                <a:spcPct val="90000"/>
              </a:lnSpc>
              <a:spcBef>
                <a:spcPts val="375"/>
              </a:spcBef>
              <a:spcAft>
                <a:spcPts val="0"/>
              </a:spcAft>
              <a:buClr>
                <a:srgbClr val="97D700"/>
              </a:buClr>
              <a:buSzPts val="1200"/>
              <a:buChar char="•"/>
              <a:defRPr sz="1200">
                <a:solidFill>
                  <a:srgbClr val="003B5C"/>
                </a:solidFill>
              </a:defRPr>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72"/>
        <p:cNvGrpSpPr/>
        <p:nvPr/>
      </p:nvGrpSpPr>
      <p:grpSpPr>
        <a:xfrm>
          <a:off x="0" y="0"/>
          <a:ext cx="0" cy="0"/>
          <a:chOff x="0" y="0"/>
          <a:chExt cx="0" cy="0"/>
        </a:xfrm>
      </p:grpSpPr>
      <p:sp>
        <p:nvSpPr>
          <p:cNvPr id="173" name="Google Shape;173;p172"/>
          <p:cNvSpPr/>
          <p:nvPr/>
        </p:nvSpPr>
        <p:spPr>
          <a:xfrm>
            <a:off x="1" y="1"/>
            <a:ext cx="5793129" cy="1118153"/>
          </a:xfrm>
          <a:prstGeom prst="rect">
            <a:avLst/>
          </a:prstGeom>
          <a:solidFill>
            <a:srgbClr val="003B5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4" name="Google Shape;174;p172"/>
          <p:cNvSpPr>
            <a:spLocks noGrp="1"/>
          </p:cNvSpPr>
          <p:nvPr>
            <p:ph type="pic" idx="2"/>
          </p:nvPr>
        </p:nvSpPr>
        <p:spPr>
          <a:xfrm>
            <a:off x="5793130" y="0"/>
            <a:ext cx="3350871" cy="5143500"/>
          </a:xfrm>
          <a:prstGeom prst="rect">
            <a:avLst/>
          </a:prstGeom>
          <a:solidFill>
            <a:srgbClr val="1482AF"/>
          </a:solidFill>
          <a:ln>
            <a:noFill/>
          </a:ln>
        </p:spPr>
      </p:sp>
      <p:sp>
        <p:nvSpPr>
          <p:cNvPr id="175" name="Google Shape;175;p172"/>
          <p:cNvSpPr txBox="1">
            <a:spLocks noGrp="1"/>
          </p:cNvSpPr>
          <p:nvPr>
            <p:ph type="title"/>
          </p:nvPr>
        </p:nvSpPr>
        <p:spPr>
          <a:xfrm>
            <a:off x="746569" y="-2643"/>
            <a:ext cx="4836739" cy="11181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7D700"/>
              </a:buClr>
              <a:buSzPts val="2400"/>
              <a:buFont typeface="Arial"/>
              <a:buNone/>
              <a:defRPr sz="2400" b="1">
                <a:solidFill>
                  <a:srgbClr val="97D700"/>
                </a:solidFill>
                <a:highlight>
                  <a:srgbClr val="003B5C"/>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72"/>
          <p:cNvSpPr txBox="1">
            <a:spLocks noGrp="1"/>
          </p:cNvSpPr>
          <p:nvPr>
            <p:ph type="body" idx="1"/>
          </p:nvPr>
        </p:nvSpPr>
        <p:spPr>
          <a:xfrm>
            <a:off x="746568" y="1319514"/>
            <a:ext cx="4629150" cy="27084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97D700"/>
              </a:buClr>
              <a:buSzPts val="1800"/>
              <a:buChar char="•"/>
              <a:defRPr sz="1800">
                <a:solidFill>
                  <a:srgbClr val="003B5C"/>
                </a:solidFill>
              </a:defRPr>
            </a:lvl1pPr>
            <a:lvl2pPr marL="914400" lvl="1" indent="-323850" algn="l">
              <a:lnSpc>
                <a:spcPct val="90000"/>
              </a:lnSpc>
              <a:spcBef>
                <a:spcPts val="375"/>
              </a:spcBef>
              <a:spcAft>
                <a:spcPts val="0"/>
              </a:spcAft>
              <a:buClr>
                <a:srgbClr val="97D700"/>
              </a:buClr>
              <a:buSzPts val="1500"/>
              <a:buChar char="•"/>
              <a:defRPr sz="1500">
                <a:solidFill>
                  <a:srgbClr val="003B5C"/>
                </a:solidFill>
              </a:defRPr>
            </a:lvl2pPr>
            <a:lvl3pPr marL="1371600" lvl="2" indent="-314325" algn="l">
              <a:lnSpc>
                <a:spcPct val="90000"/>
              </a:lnSpc>
              <a:spcBef>
                <a:spcPts val="375"/>
              </a:spcBef>
              <a:spcAft>
                <a:spcPts val="0"/>
              </a:spcAft>
              <a:buClr>
                <a:srgbClr val="97D700"/>
              </a:buClr>
              <a:buSzPts val="1350"/>
              <a:buChar char="•"/>
              <a:defRPr sz="1350">
                <a:solidFill>
                  <a:srgbClr val="003B5C"/>
                </a:solidFill>
              </a:defRPr>
            </a:lvl3pPr>
            <a:lvl4pPr marL="1828800" lvl="3" indent="-304800" algn="l">
              <a:lnSpc>
                <a:spcPct val="90000"/>
              </a:lnSpc>
              <a:spcBef>
                <a:spcPts val="375"/>
              </a:spcBef>
              <a:spcAft>
                <a:spcPts val="0"/>
              </a:spcAft>
              <a:buClr>
                <a:srgbClr val="97D700"/>
              </a:buClr>
              <a:buSzPts val="1200"/>
              <a:buChar char="•"/>
              <a:defRPr sz="1200">
                <a:solidFill>
                  <a:srgbClr val="003B5C"/>
                </a:solidFill>
              </a:defRPr>
            </a:lvl4pPr>
            <a:lvl5pPr marL="2286000" lvl="4" indent="-304800" algn="l">
              <a:lnSpc>
                <a:spcPct val="90000"/>
              </a:lnSpc>
              <a:spcBef>
                <a:spcPts val="375"/>
              </a:spcBef>
              <a:spcAft>
                <a:spcPts val="0"/>
              </a:spcAft>
              <a:buClr>
                <a:srgbClr val="97D700"/>
              </a:buClr>
              <a:buSzPts val="1200"/>
              <a:buChar char="•"/>
              <a:defRPr sz="1200">
                <a:solidFill>
                  <a:srgbClr val="003B5C"/>
                </a:solidFill>
              </a:defRPr>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1482AF"/>
        </a:solidFill>
        <a:effectLst/>
      </p:bgPr>
    </p:bg>
    <p:spTree>
      <p:nvGrpSpPr>
        <p:cNvPr id="1" name="Shape 177"/>
        <p:cNvGrpSpPr/>
        <p:nvPr/>
      </p:nvGrpSpPr>
      <p:grpSpPr>
        <a:xfrm>
          <a:off x="0" y="0"/>
          <a:ext cx="0" cy="0"/>
          <a:chOff x="0" y="0"/>
          <a:chExt cx="0" cy="0"/>
        </a:xfrm>
      </p:grpSpPr>
      <p:sp>
        <p:nvSpPr>
          <p:cNvPr id="178" name="Google Shape;178;p173"/>
          <p:cNvSpPr/>
          <p:nvPr/>
        </p:nvSpPr>
        <p:spPr>
          <a:xfrm>
            <a:off x="0" y="3051000"/>
            <a:ext cx="9144000" cy="20925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9" name="Google Shape;179;p173"/>
          <p:cNvSpPr/>
          <p:nvPr/>
        </p:nvSpPr>
        <p:spPr>
          <a:xfrm>
            <a:off x="772612" y="3751001"/>
            <a:ext cx="3086018"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50" b="1">
                <a:solidFill>
                  <a:schemeClr val="lt1"/>
                </a:solidFill>
                <a:latin typeface="Arial"/>
                <a:ea typeface="Arial"/>
                <a:cs typeface="Arial"/>
                <a:sym typeface="Arial"/>
              </a:rPr>
              <a:t>Thank you</a:t>
            </a:r>
            <a:endParaRPr sz="4050" b="1">
              <a:solidFill>
                <a:schemeClr val="lt1"/>
              </a:solidFill>
              <a:latin typeface="Arial"/>
              <a:ea typeface="Arial"/>
              <a:cs typeface="Arial"/>
              <a:sym typeface="Arial"/>
            </a:endParaRPr>
          </a:p>
        </p:txBody>
      </p:sp>
      <p:pic>
        <p:nvPicPr>
          <p:cNvPr id="180" name="Google Shape;180;p173" descr="A close up of a logo&#10;&#10;Description automatically generated"/>
          <p:cNvPicPr preferRelativeResize="0"/>
          <p:nvPr/>
        </p:nvPicPr>
        <p:blipFill rotWithShape="1">
          <a:blip r:embed="rId2">
            <a:alphaModFix/>
          </a:blip>
          <a:srcRect/>
          <a:stretch/>
        </p:blipFill>
        <p:spPr>
          <a:xfrm>
            <a:off x="7261664" y="3628340"/>
            <a:ext cx="1819275" cy="128111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182"/>
        <p:cNvGrpSpPr/>
        <p:nvPr/>
      </p:nvGrpSpPr>
      <p:grpSpPr>
        <a:xfrm>
          <a:off x="0" y="0"/>
          <a:ext cx="0" cy="0"/>
          <a:chOff x="0" y="0"/>
          <a:chExt cx="0" cy="0"/>
        </a:xfrm>
      </p:grpSpPr>
      <p:sp>
        <p:nvSpPr>
          <p:cNvPr id="183" name="Google Shape;183;p43"/>
          <p:cNvSpPr txBox="1">
            <a:spLocks noGrp="1"/>
          </p:cNvSpPr>
          <p:nvPr>
            <p:ph type="title"/>
          </p:nvPr>
        </p:nvSpPr>
        <p:spPr>
          <a:xfrm>
            <a:off x="0" y="1"/>
            <a:ext cx="9144000" cy="993775"/>
          </a:xfrm>
          <a:prstGeom prst="rect">
            <a:avLst/>
          </a:prstGeom>
          <a:solidFill>
            <a:srgbClr val="013A5C"/>
          </a:solidFill>
          <a:ln>
            <a:noFill/>
          </a:ln>
        </p:spPr>
        <p:txBody>
          <a:bodyPr spcFirstLastPara="1" wrap="square" lIns="360000" tIns="45700" rIns="360000" bIns="45700" anchor="ctr" anchorCtr="0">
            <a:normAutofit/>
          </a:bodyPr>
          <a:lstStyle>
            <a:lvl1pPr marR="0" lvl="0" algn="l" rtl="0">
              <a:lnSpc>
                <a:spcPct val="100000"/>
              </a:lnSpc>
              <a:spcBef>
                <a:spcPts val="0"/>
              </a:spcBef>
              <a:spcAft>
                <a:spcPts val="0"/>
              </a:spcAft>
              <a:buClr>
                <a:schemeClr val="accent2"/>
              </a:buClr>
              <a:buSzPts val="2400"/>
              <a:buFont typeface="Arial"/>
              <a:buNone/>
              <a:defRPr sz="2400" b="1"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sp>
        <p:nvSpPr>
          <p:cNvPr id="26" name="Google Shape;26;p36"/>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6"/>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6"/>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36"/>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6"/>
          <p:cNvSpPr txBox="1">
            <a:spLocks noGrp="1"/>
          </p:cNvSpPr>
          <p:nvPr>
            <p:ph type="body" idx="1"/>
          </p:nvPr>
        </p:nvSpPr>
        <p:spPr>
          <a:xfrm>
            <a:off x="584103" y="1018800"/>
            <a:ext cx="6716810" cy="36997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00000"/>
              </a:lnSpc>
              <a:spcBef>
                <a:spcPts val="1200"/>
              </a:spcBef>
              <a:spcAft>
                <a:spcPts val="0"/>
              </a:spcAft>
              <a:buSzPts val="1400"/>
              <a:buFont typeface="Arial"/>
              <a:buNone/>
              <a:defRPr sz="1400"/>
            </a:lvl2pPr>
            <a:lvl3pPr marL="1371600" lvl="2" indent="-228600" algn="l">
              <a:lnSpc>
                <a:spcPct val="100000"/>
              </a:lnSpc>
              <a:spcBef>
                <a:spcPts val="200"/>
              </a:spcBef>
              <a:spcAft>
                <a:spcPts val="0"/>
              </a:spcAft>
              <a:buClr>
                <a:schemeClr val="dk1"/>
              </a:buClr>
              <a:buSzPts val="1400"/>
              <a:buFont typeface="Arial"/>
              <a:buNone/>
              <a:defRPr sz="1400"/>
            </a:lvl3pPr>
            <a:lvl4pPr marL="1828800" lvl="3" indent="-228600" algn="l">
              <a:lnSpc>
                <a:spcPct val="100000"/>
              </a:lnSpc>
              <a:spcBef>
                <a:spcPts val="200"/>
              </a:spcBef>
              <a:spcAft>
                <a:spcPts val="0"/>
              </a:spcAft>
              <a:buClr>
                <a:schemeClr val="dk1"/>
              </a:buClr>
              <a:buSzPts val="1400"/>
              <a:buFont typeface="Arial"/>
              <a:buNone/>
              <a:defRPr sz="1400"/>
            </a:lvl4pPr>
            <a:lvl5pPr marL="2286000" lvl="4" indent="-228600" algn="l">
              <a:lnSpc>
                <a:spcPct val="10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Slide - Green" type="secHead">
  <p:cSld name="SECTION_HEADER">
    <p:bg>
      <p:bgPr>
        <a:solidFill>
          <a:schemeClr val="accent1"/>
        </a:solidFill>
        <a:effectLst/>
      </p:bgPr>
    </p:bg>
    <p:spTree>
      <p:nvGrpSpPr>
        <p:cNvPr id="1" name="Shape 185"/>
        <p:cNvGrpSpPr/>
        <p:nvPr/>
      </p:nvGrpSpPr>
      <p:grpSpPr>
        <a:xfrm>
          <a:off x="0" y="0"/>
          <a:ext cx="0" cy="0"/>
          <a:chOff x="0" y="0"/>
          <a:chExt cx="0" cy="0"/>
        </a:xfrm>
      </p:grpSpPr>
      <p:sp>
        <p:nvSpPr>
          <p:cNvPr id="186" name="Google Shape;186;p45"/>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7" name="Google Shape;187;p45"/>
          <p:cNvSpPr txBox="1">
            <a:spLocks noGrp="1"/>
          </p:cNvSpPr>
          <p:nvPr>
            <p:ph type="body" idx="1"/>
          </p:nvPr>
        </p:nvSpPr>
        <p:spPr>
          <a:xfrm>
            <a:off x="772265"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188" name="Google Shape;188;p45"/>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 1">
  <p:cSld name="Title Slide - 1">
    <p:spTree>
      <p:nvGrpSpPr>
        <p:cNvPr id="1" name="Shape 189"/>
        <p:cNvGrpSpPr/>
        <p:nvPr/>
      </p:nvGrpSpPr>
      <p:grpSpPr>
        <a:xfrm>
          <a:off x="0" y="0"/>
          <a:ext cx="0" cy="0"/>
          <a:chOff x="0" y="0"/>
          <a:chExt cx="0" cy="0"/>
        </a:xfrm>
      </p:grpSpPr>
      <p:pic>
        <p:nvPicPr>
          <p:cNvPr id="190" name="Google Shape;190;p7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1" name="Google Shape;191;p73"/>
          <p:cNvSpPr txBox="1">
            <a:spLocks noGrp="1"/>
          </p:cNvSpPr>
          <p:nvPr>
            <p:ph type="ctrTitle"/>
          </p:nvPr>
        </p:nvSpPr>
        <p:spPr>
          <a:xfrm>
            <a:off x="762738" y="1221379"/>
            <a:ext cx="3817200" cy="127149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200"/>
              <a:buFont typeface="Arial"/>
              <a:buNone/>
              <a:defRPr sz="22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92" name="Google Shape;192;p73"/>
          <p:cNvCxnSpPr/>
          <p:nvPr/>
        </p:nvCxnSpPr>
        <p:spPr>
          <a:xfrm>
            <a:off x="762738" y="1098649"/>
            <a:ext cx="1386000" cy="0"/>
          </a:xfrm>
          <a:prstGeom prst="straightConnector1">
            <a:avLst/>
          </a:prstGeom>
          <a:noFill/>
          <a:ln w="12700" cap="flat" cmpd="sng">
            <a:solidFill>
              <a:schemeClr val="dk2"/>
            </a:solidFill>
            <a:prstDash val="solid"/>
            <a:round/>
            <a:headEnd type="none" w="sm" len="sm"/>
            <a:tailEnd type="none" w="sm" len="sm"/>
          </a:ln>
        </p:spPr>
      </p:cxnSp>
      <p:pic>
        <p:nvPicPr>
          <p:cNvPr id="193" name="Google Shape;193;p73"/>
          <p:cNvPicPr preferRelativeResize="0"/>
          <p:nvPr/>
        </p:nvPicPr>
        <p:blipFill rotWithShape="1">
          <a:blip r:embed="rId3">
            <a:alphaModFix/>
          </a:blip>
          <a:srcRect/>
          <a:stretch/>
        </p:blipFill>
        <p:spPr>
          <a:xfrm>
            <a:off x="537718" y="3519569"/>
            <a:ext cx="1587500" cy="11176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 2">
  <p:cSld name="Title Slide - 2">
    <p:spTree>
      <p:nvGrpSpPr>
        <p:cNvPr id="1" name="Shape 194"/>
        <p:cNvGrpSpPr/>
        <p:nvPr/>
      </p:nvGrpSpPr>
      <p:grpSpPr>
        <a:xfrm>
          <a:off x="0" y="0"/>
          <a:ext cx="0" cy="0"/>
          <a:chOff x="0" y="0"/>
          <a:chExt cx="0" cy="0"/>
        </a:xfrm>
      </p:grpSpPr>
      <p:pic>
        <p:nvPicPr>
          <p:cNvPr id="195" name="Google Shape;195;p7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6" name="Google Shape;196;p74"/>
          <p:cNvSpPr txBox="1">
            <a:spLocks noGrp="1"/>
          </p:cNvSpPr>
          <p:nvPr>
            <p:ph type="ctrTitle"/>
          </p:nvPr>
        </p:nvSpPr>
        <p:spPr>
          <a:xfrm>
            <a:off x="762738" y="1221379"/>
            <a:ext cx="3816000" cy="127149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97" name="Google Shape;197;p74"/>
          <p:cNvPicPr preferRelativeResize="0"/>
          <p:nvPr/>
        </p:nvPicPr>
        <p:blipFill rotWithShape="1">
          <a:blip r:embed="rId3">
            <a:alphaModFix/>
          </a:blip>
          <a:srcRect/>
          <a:stretch/>
        </p:blipFill>
        <p:spPr>
          <a:xfrm>
            <a:off x="470616" y="3456067"/>
            <a:ext cx="1727200" cy="1244600"/>
          </a:xfrm>
          <a:prstGeom prst="rect">
            <a:avLst/>
          </a:prstGeom>
          <a:noFill/>
          <a:ln>
            <a:noFill/>
          </a:ln>
        </p:spPr>
      </p:pic>
      <p:cxnSp>
        <p:nvCxnSpPr>
          <p:cNvPr id="198" name="Google Shape;198;p74"/>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 Slide - Light Green">
  <p:cSld name="Divider Slide - Light Green">
    <p:bg>
      <p:bgPr>
        <a:solidFill>
          <a:schemeClr val="accent2"/>
        </a:solidFill>
        <a:effectLst/>
      </p:bgPr>
    </p:bg>
    <p:spTree>
      <p:nvGrpSpPr>
        <p:cNvPr id="1" name="Shape 199"/>
        <p:cNvGrpSpPr/>
        <p:nvPr/>
      </p:nvGrpSpPr>
      <p:grpSpPr>
        <a:xfrm>
          <a:off x="0" y="0"/>
          <a:ext cx="0" cy="0"/>
          <a:chOff x="0" y="0"/>
          <a:chExt cx="0" cy="0"/>
        </a:xfrm>
      </p:grpSpPr>
      <p:sp>
        <p:nvSpPr>
          <p:cNvPr id="200" name="Google Shape;200;p75"/>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1" name="Google Shape;201;p75"/>
          <p:cNvSpPr txBox="1">
            <a:spLocks noGrp="1"/>
          </p:cNvSpPr>
          <p:nvPr>
            <p:ph type="body" idx="1"/>
          </p:nvPr>
        </p:nvSpPr>
        <p:spPr>
          <a:xfrm>
            <a:off x="772265"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202" name="Google Shape;202;p75"/>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Slide - Blue">
  <p:cSld name="Divider Slide - Blue">
    <p:bg>
      <p:bgPr>
        <a:solidFill>
          <a:schemeClr val="accent3"/>
        </a:solidFill>
        <a:effectLst/>
      </p:bgPr>
    </p:bg>
    <p:spTree>
      <p:nvGrpSpPr>
        <p:cNvPr id="1" name="Shape 203"/>
        <p:cNvGrpSpPr/>
        <p:nvPr/>
      </p:nvGrpSpPr>
      <p:grpSpPr>
        <a:xfrm>
          <a:off x="0" y="0"/>
          <a:ext cx="0" cy="0"/>
          <a:chOff x="0" y="0"/>
          <a:chExt cx="0" cy="0"/>
        </a:xfrm>
      </p:grpSpPr>
      <p:sp>
        <p:nvSpPr>
          <p:cNvPr id="204" name="Google Shape;204;p76"/>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5" name="Google Shape;205;p76"/>
          <p:cNvSpPr txBox="1">
            <a:spLocks noGrp="1"/>
          </p:cNvSpPr>
          <p:nvPr>
            <p:ph type="body" idx="1"/>
          </p:nvPr>
        </p:nvSpPr>
        <p:spPr>
          <a:xfrm>
            <a:off x="772265"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206" name="Google Shape;206;p76"/>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 Bullets">
  <p:cSld name="Title and Content - Bullets">
    <p:spTree>
      <p:nvGrpSpPr>
        <p:cNvPr id="1" name="Shape 207"/>
        <p:cNvGrpSpPr/>
        <p:nvPr/>
      </p:nvGrpSpPr>
      <p:grpSpPr>
        <a:xfrm>
          <a:off x="0" y="0"/>
          <a:ext cx="0" cy="0"/>
          <a:chOff x="0" y="0"/>
          <a:chExt cx="0" cy="0"/>
        </a:xfrm>
      </p:grpSpPr>
      <p:sp>
        <p:nvSpPr>
          <p:cNvPr id="208" name="Google Shape;208;p77"/>
          <p:cNvSpPr txBox="1">
            <a:spLocks noGrp="1"/>
          </p:cNvSpPr>
          <p:nvPr>
            <p:ph type="body" idx="1"/>
          </p:nvPr>
        </p:nvSpPr>
        <p:spPr>
          <a:xfrm>
            <a:off x="590480" y="1019855"/>
            <a:ext cx="6710433" cy="3714071"/>
          </a:xfrm>
          <a:prstGeom prst="rect">
            <a:avLst/>
          </a:prstGeom>
          <a:noFill/>
          <a:ln>
            <a:noFill/>
          </a:ln>
        </p:spPr>
        <p:txBody>
          <a:bodyPr spcFirstLastPara="1" wrap="square" lIns="0" tIns="0" rIns="0" bIns="0" anchor="t" anchorCtr="0">
            <a:normAutofit/>
          </a:bodyPr>
          <a:lstStyle>
            <a:lvl1pPr marL="457200" marR="0" lvl="0" indent="-342900" algn="l" rtl="0">
              <a:lnSpc>
                <a:spcPct val="120000"/>
              </a:lnSpc>
              <a:spcBef>
                <a:spcPts val="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80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209" name="Google Shape;209;p77"/>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0"/>
        <p:cNvGrpSpPr/>
        <p:nvPr/>
      </p:nvGrpSpPr>
      <p:grpSpPr>
        <a:xfrm>
          <a:off x="0" y="0"/>
          <a:ext cx="0" cy="0"/>
          <a:chOff x="0" y="0"/>
          <a:chExt cx="0" cy="0"/>
        </a:xfrm>
      </p:grpSpPr>
      <p:sp>
        <p:nvSpPr>
          <p:cNvPr id="211" name="Google Shape;211;p78"/>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2" name="Google Shape;212;p78"/>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bg>
      <p:bgPr>
        <a:solidFill>
          <a:schemeClr val="dk2"/>
        </a:solidFill>
        <a:effectLst/>
      </p:bgPr>
    </p:bg>
    <p:spTree>
      <p:nvGrpSpPr>
        <p:cNvPr id="1" name="Shape 213"/>
        <p:cNvGrpSpPr/>
        <p:nvPr/>
      </p:nvGrpSpPr>
      <p:grpSpPr>
        <a:xfrm>
          <a:off x="0" y="0"/>
          <a:ext cx="0" cy="0"/>
          <a:chOff x="0" y="0"/>
          <a:chExt cx="0" cy="0"/>
        </a:xfrm>
      </p:grpSpPr>
      <p:sp>
        <p:nvSpPr>
          <p:cNvPr id="214" name="Google Shape;214;p79"/>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5" name="Google Shape;215;p79"/>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200"/>
              </a:spcBef>
              <a:spcAft>
                <a:spcPts val="0"/>
              </a:spcAft>
              <a:buClr>
                <a:schemeClr val="accent1"/>
              </a:buClr>
              <a:buSzPts val="1600"/>
              <a:buFont typeface="Arial"/>
              <a:buNone/>
              <a:defRPr sz="16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6"/>
        <p:cNvGrpSpPr/>
        <p:nvPr/>
      </p:nvGrpSpPr>
      <p:grpSpPr>
        <a:xfrm>
          <a:off x="0" y="0"/>
          <a:ext cx="0" cy="0"/>
          <a:chOff x="0" y="0"/>
          <a:chExt cx="0" cy="0"/>
        </a:xfrm>
      </p:grpSpPr>
      <p:sp>
        <p:nvSpPr>
          <p:cNvPr id="217" name="Google Shape;217;p80"/>
          <p:cNvSpPr txBox="1">
            <a:spLocks noGrp="1"/>
          </p:cNvSpPr>
          <p:nvPr>
            <p:ph type="body" idx="1"/>
          </p:nvPr>
        </p:nvSpPr>
        <p:spPr>
          <a:xfrm>
            <a:off x="584103"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18" name="Google Shape;218;p80"/>
          <p:cNvSpPr txBox="1">
            <a:spLocks noGrp="1"/>
          </p:cNvSpPr>
          <p:nvPr>
            <p:ph type="body" idx="2"/>
          </p:nvPr>
        </p:nvSpPr>
        <p:spPr>
          <a:xfrm>
            <a:off x="4827516"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19" name="Google Shape;219;p80"/>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 Titles">
  <p:cSld name="Two Content - Titles">
    <p:spTree>
      <p:nvGrpSpPr>
        <p:cNvPr id="1" name="Shape 220"/>
        <p:cNvGrpSpPr/>
        <p:nvPr/>
      </p:nvGrpSpPr>
      <p:grpSpPr>
        <a:xfrm>
          <a:off x="0" y="0"/>
          <a:ext cx="0" cy="0"/>
          <a:chOff x="0" y="0"/>
          <a:chExt cx="0" cy="0"/>
        </a:xfrm>
      </p:grpSpPr>
      <p:sp>
        <p:nvSpPr>
          <p:cNvPr id="221" name="Google Shape;221;p81"/>
          <p:cNvSpPr txBox="1">
            <a:spLocks noGrp="1"/>
          </p:cNvSpPr>
          <p:nvPr>
            <p:ph type="body" idx="1"/>
          </p:nvPr>
        </p:nvSpPr>
        <p:spPr>
          <a:xfrm>
            <a:off x="584103"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222" name="Google Shape;222;p81"/>
          <p:cNvSpPr txBox="1">
            <a:spLocks noGrp="1"/>
          </p:cNvSpPr>
          <p:nvPr>
            <p:ph type="body" idx="2"/>
          </p:nvPr>
        </p:nvSpPr>
        <p:spPr>
          <a:xfrm>
            <a:off x="584103" y="1633502"/>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23" name="Google Shape;223;p81"/>
          <p:cNvSpPr txBox="1">
            <a:spLocks noGrp="1"/>
          </p:cNvSpPr>
          <p:nvPr>
            <p:ph type="body" idx="3"/>
          </p:nvPr>
        </p:nvSpPr>
        <p:spPr>
          <a:xfrm>
            <a:off x="4827516"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224" name="Google Shape;224;p81"/>
          <p:cNvSpPr txBox="1">
            <a:spLocks noGrp="1"/>
          </p:cNvSpPr>
          <p:nvPr>
            <p:ph type="body" idx="4"/>
          </p:nvPr>
        </p:nvSpPr>
        <p:spPr>
          <a:xfrm>
            <a:off x="4827516" y="1633502"/>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25" name="Google Shape;225;p81"/>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bg>
      <p:bgPr>
        <a:solidFill>
          <a:schemeClr val="dk2"/>
        </a:solidFill>
        <a:effectLst/>
      </p:bgPr>
    </p:bg>
    <p:spTree>
      <p:nvGrpSpPr>
        <p:cNvPr id="1" name="Shape 31"/>
        <p:cNvGrpSpPr/>
        <p:nvPr/>
      </p:nvGrpSpPr>
      <p:grpSpPr>
        <a:xfrm>
          <a:off x="0" y="0"/>
          <a:ext cx="0" cy="0"/>
          <a:chOff x="0" y="0"/>
          <a:chExt cx="0" cy="0"/>
        </a:xfrm>
      </p:grpSpPr>
      <p:sp>
        <p:nvSpPr>
          <p:cNvPr id="32" name="Google Shape;32;p37"/>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7"/>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7"/>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37"/>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7"/>
          <p:cNvSpPr txBox="1">
            <a:spLocks noGrp="1"/>
          </p:cNvSpPr>
          <p:nvPr>
            <p:ph type="body" idx="1"/>
          </p:nvPr>
        </p:nvSpPr>
        <p:spPr>
          <a:xfrm>
            <a:off x="584103" y="1018800"/>
            <a:ext cx="6716810" cy="36997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solidFill>
                  <a:schemeClr val="lt1"/>
                </a:solidFill>
              </a:defRPr>
            </a:lvl1pPr>
            <a:lvl2pPr marL="914400" lvl="1" indent="-228600" algn="l">
              <a:lnSpc>
                <a:spcPct val="100000"/>
              </a:lnSpc>
              <a:spcBef>
                <a:spcPts val="1200"/>
              </a:spcBef>
              <a:spcAft>
                <a:spcPts val="0"/>
              </a:spcAft>
              <a:buSzPts val="1400"/>
              <a:buFont typeface="Arial"/>
              <a:buNone/>
              <a:defRPr sz="1400">
                <a:solidFill>
                  <a:schemeClr val="lt1"/>
                </a:solidFill>
              </a:defRPr>
            </a:lvl2pPr>
            <a:lvl3pPr marL="1371600" lvl="2" indent="-228600" algn="l">
              <a:lnSpc>
                <a:spcPct val="100000"/>
              </a:lnSpc>
              <a:spcBef>
                <a:spcPts val="200"/>
              </a:spcBef>
              <a:spcAft>
                <a:spcPts val="0"/>
              </a:spcAft>
              <a:buClr>
                <a:schemeClr val="lt1"/>
              </a:buClr>
              <a:buSzPts val="1400"/>
              <a:buFont typeface="Arial"/>
              <a:buNone/>
              <a:defRPr sz="1400">
                <a:solidFill>
                  <a:schemeClr val="lt1"/>
                </a:solidFill>
              </a:defRPr>
            </a:lvl3pPr>
            <a:lvl4pPr marL="1828800" lvl="3" indent="-228600" algn="l">
              <a:lnSpc>
                <a:spcPct val="100000"/>
              </a:lnSpc>
              <a:spcBef>
                <a:spcPts val="200"/>
              </a:spcBef>
              <a:spcAft>
                <a:spcPts val="0"/>
              </a:spcAft>
              <a:buClr>
                <a:schemeClr val="lt1"/>
              </a:buClr>
              <a:buSzPts val="1400"/>
              <a:buFont typeface="Arial"/>
              <a:buNone/>
              <a:defRPr sz="1400">
                <a:solidFill>
                  <a:schemeClr val="lt1"/>
                </a:solidFill>
              </a:defRPr>
            </a:lvl4pPr>
            <a:lvl5pPr marL="2286000" lvl="4" indent="-228600" algn="l">
              <a:lnSpc>
                <a:spcPct val="100000"/>
              </a:lnSpc>
              <a:spcBef>
                <a:spcPts val="200"/>
              </a:spcBef>
              <a:spcAft>
                <a:spcPts val="0"/>
              </a:spcAft>
              <a:buClr>
                <a:schemeClr val="lt1"/>
              </a:buClr>
              <a:buSzPts val="1400"/>
              <a:buFont typeface="Arial"/>
              <a:buNone/>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37" name="Google Shape;37;p37"/>
          <p:cNvPicPr preferRelativeResize="0"/>
          <p:nvPr/>
        </p:nvPicPr>
        <p:blipFill rotWithShape="1">
          <a:blip r:embed="rId2">
            <a:alphaModFix/>
          </a:blip>
          <a:srcRect/>
          <a:stretch/>
        </p:blipFill>
        <p:spPr>
          <a:xfrm>
            <a:off x="7693922" y="0"/>
            <a:ext cx="1028700" cy="787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 Text">
  <p:cSld name="Image + Text">
    <p:spTree>
      <p:nvGrpSpPr>
        <p:cNvPr id="1" name="Shape 226"/>
        <p:cNvGrpSpPr/>
        <p:nvPr/>
      </p:nvGrpSpPr>
      <p:grpSpPr>
        <a:xfrm>
          <a:off x="0" y="0"/>
          <a:ext cx="0" cy="0"/>
          <a:chOff x="0" y="0"/>
          <a:chExt cx="0" cy="0"/>
        </a:xfrm>
      </p:grpSpPr>
      <p:sp>
        <p:nvSpPr>
          <p:cNvPr id="227" name="Google Shape;227;p82"/>
          <p:cNvSpPr txBox="1">
            <a:spLocks noGrp="1"/>
          </p:cNvSpPr>
          <p:nvPr>
            <p:ph type="body" idx="1"/>
          </p:nvPr>
        </p:nvSpPr>
        <p:spPr>
          <a:xfrm>
            <a:off x="3790535" y="1018800"/>
            <a:ext cx="4629279" cy="3716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5000"/>
              </a:lnSpc>
              <a:spcBef>
                <a:spcPts val="12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28" name="Google Shape;228;p82"/>
          <p:cNvSpPr>
            <a:spLocks noGrp="1"/>
          </p:cNvSpPr>
          <p:nvPr>
            <p:ph type="pic" idx="2"/>
          </p:nvPr>
        </p:nvSpPr>
        <p:spPr>
          <a:xfrm>
            <a:off x="590482" y="1109665"/>
            <a:ext cx="2694343" cy="3625475"/>
          </a:xfrm>
          <a:prstGeom prst="rect">
            <a:avLst/>
          </a:prstGeom>
          <a:noFill/>
          <a:ln>
            <a:noFill/>
          </a:ln>
        </p:spPr>
      </p:sp>
      <p:sp>
        <p:nvSpPr>
          <p:cNvPr id="229" name="Google Shape;229;p82"/>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Divider Slide - Green">
  <p:cSld name="1_Divider Slide - Green">
    <p:bg>
      <p:bgPr>
        <a:solidFill>
          <a:schemeClr val="accent1"/>
        </a:solidFill>
        <a:effectLst/>
      </p:bgPr>
    </p:bg>
    <p:spTree>
      <p:nvGrpSpPr>
        <p:cNvPr id="1" name="Shape 230"/>
        <p:cNvGrpSpPr/>
        <p:nvPr/>
      </p:nvGrpSpPr>
      <p:grpSpPr>
        <a:xfrm>
          <a:off x="0" y="0"/>
          <a:ext cx="0" cy="0"/>
          <a:chOff x="0" y="0"/>
          <a:chExt cx="0" cy="0"/>
        </a:xfrm>
      </p:grpSpPr>
      <p:sp>
        <p:nvSpPr>
          <p:cNvPr id="231" name="Google Shape;231;p83"/>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2" name="Google Shape;232;p83"/>
          <p:cNvSpPr txBox="1">
            <a:spLocks noGrp="1"/>
          </p:cNvSpPr>
          <p:nvPr>
            <p:ph type="body" idx="1"/>
          </p:nvPr>
        </p:nvSpPr>
        <p:spPr>
          <a:xfrm>
            <a:off x="772264"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233" name="Google Shape;233;p83"/>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Divider Slide - Light Green">
  <p:cSld name="1_Divider Slide - Light Green">
    <p:bg>
      <p:bgPr>
        <a:solidFill>
          <a:schemeClr val="accent2"/>
        </a:solidFill>
        <a:effectLst/>
      </p:bgPr>
    </p:bg>
    <p:spTree>
      <p:nvGrpSpPr>
        <p:cNvPr id="1" name="Shape 234"/>
        <p:cNvGrpSpPr/>
        <p:nvPr/>
      </p:nvGrpSpPr>
      <p:grpSpPr>
        <a:xfrm>
          <a:off x="0" y="0"/>
          <a:ext cx="0" cy="0"/>
          <a:chOff x="0" y="0"/>
          <a:chExt cx="0" cy="0"/>
        </a:xfrm>
      </p:grpSpPr>
      <p:sp>
        <p:nvSpPr>
          <p:cNvPr id="235" name="Google Shape;235;p84"/>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6" name="Google Shape;236;p84"/>
          <p:cNvSpPr txBox="1">
            <a:spLocks noGrp="1"/>
          </p:cNvSpPr>
          <p:nvPr>
            <p:ph type="body" idx="1"/>
          </p:nvPr>
        </p:nvSpPr>
        <p:spPr>
          <a:xfrm>
            <a:off x="772264"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237" name="Google Shape;237;p84"/>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Divider Slide - Blue">
  <p:cSld name="1_Divider Slide - Blue">
    <p:bg>
      <p:bgPr>
        <a:solidFill>
          <a:schemeClr val="accent3"/>
        </a:solidFill>
        <a:effectLst/>
      </p:bgPr>
    </p:bg>
    <p:spTree>
      <p:nvGrpSpPr>
        <p:cNvPr id="1" name="Shape 238"/>
        <p:cNvGrpSpPr/>
        <p:nvPr/>
      </p:nvGrpSpPr>
      <p:grpSpPr>
        <a:xfrm>
          <a:off x="0" y="0"/>
          <a:ext cx="0" cy="0"/>
          <a:chOff x="0" y="0"/>
          <a:chExt cx="0" cy="0"/>
        </a:xfrm>
      </p:grpSpPr>
      <p:sp>
        <p:nvSpPr>
          <p:cNvPr id="239" name="Google Shape;239;p85"/>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0" name="Google Shape;240;p85"/>
          <p:cNvSpPr txBox="1">
            <a:spLocks noGrp="1"/>
          </p:cNvSpPr>
          <p:nvPr>
            <p:ph type="body" idx="1"/>
          </p:nvPr>
        </p:nvSpPr>
        <p:spPr>
          <a:xfrm>
            <a:off x="772264"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241" name="Google Shape;241;p85"/>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and Content - Bullets">
  <p:cSld name="1_Title and Content - Bullets">
    <p:spTree>
      <p:nvGrpSpPr>
        <p:cNvPr id="1" name="Shape 242"/>
        <p:cNvGrpSpPr/>
        <p:nvPr/>
      </p:nvGrpSpPr>
      <p:grpSpPr>
        <a:xfrm>
          <a:off x="0" y="0"/>
          <a:ext cx="0" cy="0"/>
          <a:chOff x="0" y="0"/>
          <a:chExt cx="0" cy="0"/>
        </a:xfrm>
      </p:grpSpPr>
      <p:sp>
        <p:nvSpPr>
          <p:cNvPr id="243" name="Google Shape;243;p86"/>
          <p:cNvSpPr txBox="1">
            <a:spLocks noGrp="1"/>
          </p:cNvSpPr>
          <p:nvPr>
            <p:ph type="body" idx="1"/>
          </p:nvPr>
        </p:nvSpPr>
        <p:spPr>
          <a:xfrm>
            <a:off x="590480" y="1019854"/>
            <a:ext cx="6710433" cy="3714071"/>
          </a:xfrm>
          <a:prstGeom prst="rect">
            <a:avLst/>
          </a:prstGeom>
          <a:noFill/>
          <a:ln>
            <a:noFill/>
          </a:ln>
        </p:spPr>
        <p:txBody>
          <a:bodyPr spcFirstLastPara="1" wrap="square" lIns="0" tIns="0" rIns="0" bIns="0" anchor="t" anchorCtr="0">
            <a:normAutofit/>
          </a:bodyPr>
          <a:lstStyle>
            <a:lvl1pPr marL="457200" marR="0" lvl="0" indent="-342900" algn="l" rtl="0">
              <a:lnSpc>
                <a:spcPct val="120000"/>
              </a:lnSpc>
              <a:spcBef>
                <a:spcPts val="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80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244" name="Google Shape;244;p86"/>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45"/>
        <p:cNvGrpSpPr/>
        <p:nvPr/>
      </p:nvGrpSpPr>
      <p:grpSpPr>
        <a:xfrm>
          <a:off x="0" y="0"/>
          <a:ext cx="0" cy="0"/>
          <a:chOff x="0" y="0"/>
          <a:chExt cx="0" cy="0"/>
        </a:xfrm>
      </p:grpSpPr>
      <p:sp>
        <p:nvSpPr>
          <p:cNvPr id="246" name="Google Shape;246;p87"/>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87"/>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and Content - Blue">
  <p:cSld name="1_Title and Content - Blue">
    <p:bg>
      <p:bgPr>
        <a:solidFill>
          <a:schemeClr val="dk2"/>
        </a:solidFill>
        <a:effectLst/>
      </p:bgPr>
    </p:bg>
    <p:spTree>
      <p:nvGrpSpPr>
        <p:cNvPr id="1" name="Shape 248"/>
        <p:cNvGrpSpPr/>
        <p:nvPr/>
      </p:nvGrpSpPr>
      <p:grpSpPr>
        <a:xfrm>
          <a:off x="0" y="0"/>
          <a:ext cx="0" cy="0"/>
          <a:chOff x="0" y="0"/>
          <a:chExt cx="0" cy="0"/>
        </a:xfrm>
      </p:grpSpPr>
      <p:sp>
        <p:nvSpPr>
          <p:cNvPr id="249" name="Google Shape;249;p88"/>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0" name="Google Shape;250;p88"/>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200"/>
              </a:spcBef>
              <a:spcAft>
                <a:spcPts val="0"/>
              </a:spcAft>
              <a:buClr>
                <a:schemeClr val="accent1"/>
              </a:buClr>
              <a:buSzPts val="1600"/>
              <a:buFont typeface="Arial"/>
              <a:buNone/>
              <a:defRPr sz="16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51"/>
        <p:cNvGrpSpPr/>
        <p:nvPr/>
      </p:nvGrpSpPr>
      <p:grpSpPr>
        <a:xfrm>
          <a:off x="0" y="0"/>
          <a:ext cx="0" cy="0"/>
          <a:chOff x="0" y="0"/>
          <a:chExt cx="0" cy="0"/>
        </a:xfrm>
      </p:grpSpPr>
      <p:sp>
        <p:nvSpPr>
          <p:cNvPr id="252" name="Google Shape;252;p89"/>
          <p:cNvSpPr txBox="1">
            <a:spLocks noGrp="1"/>
          </p:cNvSpPr>
          <p:nvPr>
            <p:ph type="body" idx="1"/>
          </p:nvPr>
        </p:nvSpPr>
        <p:spPr>
          <a:xfrm>
            <a:off x="584103"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53" name="Google Shape;253;p89"/>
          <p:cNvSpPr txBox="1">
            <a:spLocks noGrp="1"/>
          </p:cNvSpPr>
          <p:nvPr>
            <p:ph type="body" idx="2"/>
          </p:nvPr>
        </p:nvSpPr>
        <p:spPr>
          <a:xfrm>
            <a:off x="4827516"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54" name="Google Shape;254;p89"/>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wo Content - Titles">
  <p:cSld name="1_Two Content - Titles">
    <p:spTree>
      <p:nvGrpSpPr>
        <p:cNvPr id="1" name="Shape 255"/>
        <p:cNvGrpSpPr/>
        <p:nvPr/>
      </p:nvGrpSpPr>
      <p:grpSpPr>
        <a:xfrm>
          <a:off x="0" y="0"/>
          <a:ext cx="0" cy="0"/>
          <a:chOff x="0" y="0"/>
          <a:chExt cx="0" cy="0"/>
        </a:xfrm>
      </p:grpSpPr>
      <p:sp>
        <p:nvSpPr>
          <p:cNvPr id="256" name="Google Shape;256;p90"/>
          <p:cNvSpPr txBox="1">
            <a:spLocks noGrp="1"/>
          </p:cNvSpPr>
          <p:nvPr>
            <p:ph type="body" idx="1"/>
          </p:nvPr>
        </p:nvSpPr>
        <p:spPr>
          <a:xfrm>
            <a:off x="584103"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257" name="Google Shape;257;p90"/>
          <p:cNvSpPr txBox="1">
            <a:spLocks noGrp="1"/>
          </p:cNvSpPr>
          <p:nvPr>
            <p:ph type="body" idx="2"/>
          </p:nvPr>
        </p:nvSpPr>
        <p:spPr>
          <a:xfrm>
            <a:off x="584103" y="1633501"/>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58" name="Google Shape;258;p90"/>
          <p:cNvSpPr txBox="1">
            <a:spLocks noGrp="1"/>
          </p:cNvSpPr>
          <p:nvPr>
            <p:ph type="body" idx="3"/>
          </p:nvPr>
        </p:nvSpPr>
        <p:spPr>
          <a:xfrm>
            <a:off x="4827516"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259" name="Google Shape;259;p90"/>
          <p:cNvSpPr txBox="1">
            <a:spLocks noGrp="1"/>
          </p:cNvSpPr>
          <p:nvPr>
            <p:ph type="body" idx="4"/>
          </p:nvPr>
        </p:nvSpPr>
        <p:spPr>
          <a:xfrm>
            <a:off x="4827516" y="1633501"/>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60" name="Google Shape;260;p90"/>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Image + Text">
  <p:cSld name="1_Image + Text">
    <p:spTree>
      <p:nvGrpSpPr>
        <p:cNvPr id="1" name="Shape 261"/>
        <p:cNvGrpSpPr/>
        <p:nvPr/>
      </p:nvGrpSpPr>
      <p:grpSpPr>
        <a:xfrm>
          <a:off x="0" y="0"/>
          <a:ext cx="0" cy="0"/>
          <a:chOff x="0" y="0"/>
          <a:chExt cx="0" cy="0"/>
        </a:xfrm>
      </p:grpSpPr>
      <p:sp>
        <p:nvSpPr>
          <p:cNvPr id="262" name="Google Shape;262;p91"/>
          <p:cNvSpPr txBox="1">
            <a:spLocks noGrp="1"/>
          </p:cNvSpPr>
          <p:nvPr>
            <p:ph type="body" idx="1"/>
          </p:nvPr>
        </p:nvSpPr>
        <p:spPr>
          <a:xfrm>
            <a:off x="3790535" y="1018800"/>
            <a:ext cx="4629279" cy="3716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5000"/>
              </a:lnSpc>
              <a:spcBef>
                <a:spcPts val="12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63" name="Google Shape;263;p91"/>
          <p:cNvSpPr>
            <a:spLocks noGrp="1"/>
          </p:cNvSpPr>
          <p:nvPr>
            <p:ph type="pic" idx="2"/>
          </p:nvPr>
        </p:nvSpPr>
        <p:spPr>
          <a:xfrm>
            <a:off x="590481" y="1109664"/>
            <a:ext cx="2694343" cy="3625475"/>
          </a:xfrm>
          <a:prstGeom prst="rect">
            <a:avLst/>
          </a:prstGeom>
          <a:noFill/>
          <a:ln>
            <a:noFill/>
          </a:ln>
        </p:spPr>
      </p:sp>
      <p:sp>
        <p:nvSpPr>
          <p:cNvPr id="264" name="Google Shape;264;p91"/>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 Bullets">
  <p:cSld name="Title and Content - Bullets">
    <p:spTree>
      <p:nvGrpSpPr>
        <p:cNvPr id="1" name="Shape 38"/>
        <p:cNvGrpSpPr/>
        <p:nvPr/>
      </p:nvGrpSpPr>
      <p:grpSpPr>
        <a:xfrm>
          <a:off x="0" y="0"/>
          <a:ext cx="0" cy="0"/>
          <a:chOff x="0" y="0"/>
          <a:chExt cx="0" cy="0"/>
        </a:xfrm>
      </p:grpSpPr>
      <p:sp>
        <p:nvSpPr>
          <p:cNvPr id="39" name="Google Shape;39;p38"/>
          <p:cNvSpPr txBox="1">
            <a:spLocks noGrp="1"/>
          </p:cNvSpPr>
          <p:nvPr>
            <p:ph type="body" idx="1"/>
          </p:nvPr>
        </p:nvSpPr>
        <p:spPr>
          <a:xfrm>
            <a:off x="590480" y="1019853"/>
            <a:ext cx="6710433" cy="3714071"/>
          </a:xfrm>
          <a:prstGeom prst="rect">
            <a:avLst/>
          </a:prstGeom>
          <a:noFill/>
          <a:ln>
            <a:noFill/>
          </a:ln>
        </p:spPr>
        <p:txBody>
          <a:bodyPr spcFirstLastPara="1" wrap="square" lIns="0" tIns="0" rIns="0" bIns="0" anchor="t" anchorCtr="0">
            <a:normAutofit/>
          </a:bodyPr>
          <a:lstStyle>
            <a:lvl1pPr marL="457200" marR="0" lvl="0" indent="-330200" algn="l">
              <a:lnSpc>
                <a:spcPct val="120000"/>
              </a:lnSpc>
              <a:spcBef>
                <a:spcPts val="0"/>
              </a:spcBef>
              <a:spcAft>
                <a:spcPts val="0"/>
              </a:spcAft>
              <a:buClr>
                <a:schemeClr val="accent1"/>
              </a:buClr>
              <a:buSzPts val="1600"/>
              <a:buFont typeface="Arial"/>
              <a:buChar char="•"/>
              <a:defRPr/>
            </a:lvl1pPr>
            <a:lvl2pPr marL="914400" lvl="1" indent="-317500" algn="l">
              <a:lnSpc>
                <a:spcPct val="100000"/>
              </a:lnSpc>
              <a:spcBef>
                <a:spcPts val="800"/>
              </a:spcBef>
              <a:spcAft>
                <a:spcPts val="0"/>
              </a:spcAft>
              <a:buSzPts val="1400"/>
              <a:buChar char="–"/>
              <a:defRPr/>
            </a:lvl2pPr>
            <a:lvl3pPr marL="1371600" lvl="2" indent="-317500" algn="l">
              <a:lnSpc>
                <a:spcPct val="100000"/>
              </a:lnSpc>
              <a:spcBef>
                <a:spcPts val="200"/>
              </a:spcBef>
              <a:spcAft>
                <a:spcPts val="0"/>
              </a:spcAft>
              <a:buClr>
                <a:schemeClr val="dk1"/>
              </a:buClr>
              <a:buSzPts val="1400"/>
              <a:buChar char="•"/>
              <a:defRPr/>
            </a:lvl3pPr>
            <a:lvl4pPr marL="1828800" lvl="3" indent="-317500" algn="l">
              <a:lnSpc>
                <a:spcPct val="100000"/>
              </a:lnSpc>
              <a:spcBef>
                <a:spcPts val="200"/>
              </a:spcBef>
              <a:spcAft>
                <a:spcPts val="0"/>
              </a:spcAft>
              <a:buClr>
                <a:schemeClr val="dk1"/>
              </a:buClr>
              <a:buSzPts val="1400"/>
              <a:buChar char="–"/>
              <a:defRPr/>
            </a:lvl4pPr>
            <a:lvl5pPr marL="2286000" lvl="4" indent="-317500" algn="l">
              <a:lnSpc>
                <a:spcPct val="100000"/>
              </a:lnSpc>
              <a:spcBef>
                <a:spcPts val="200"/>
              </a:spcBef>
              <a:spcAft>
                <a:spcPts val="0"/>
              </a:spcAft>
              <a:buClr>
                <a:schemeClr val="dk1"/>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38"/>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8"/>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8"/>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38"/>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5"/>
        <p:cNvGrpSpPr/>
        <p:nvPr/>
      </p:nvGrpSpPr>
      <p:grpSpPr>
        <a:xfrm>
          <a:off x="0" y="0"/>
          <a:ext cx="0" cy="0"/>
          <a:chOff x="0" y="0"/>
          <a:chExt cx="0" cy="0"/>
        </a:xfrm>
      </p:grpSpPr>
      <p:sp>
        <p:nvSpPr>
          <p:cNvPr id="266" name="Google Shape;266;p92"/>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67"/>
        <p:cNvGrpSpPr/>
        <p:nvPr/>
      </p:nvGrpSpPr>
      <p:grpSpPr>
        <a:xfrm>
          <a:off x="0" y="0"/>
          <a:ext cx="0" cy="0"/>
          <a:chOff x="0" y="0"/>
          <a:chExt cx="0" cy="0"/>
        </a:xfrm>
      </p:grpSpPr>
      <p:sp>
        <p:nvSpPr>
          <p:cNvPr id="268" name="Google Shape;268;p93"/>
          <p:cNvSpPr>
            <a:spLocks noGrp="1"/>
          </p:cNvSpPr>
          <p:nvPr>
            <p:ph type="pic" idx="2"/>
          </p:nvPr>
        </p:nvSpPr>
        <p:spPr>
          <a:xfrm>
            <a:off x="1815808" y="1102423"/>
            <a:ext cx="5486400" cy="3086100"/>
          </a:xfrm>
          <a:prstGeom prst="rect">
            <a:avLst/>
          </a:prstGeom>
          <a:noFill/>
          <a:ln>
            <a:noFill/>
          </a:ln>
        </p:spPr>
      </p:sp>
      <p:sp>
        <p:nvSpPr>
          <p:cNvPr id="269" name="Google Shape;269;p93"/>
          <p:cNvSpPr txBox="1">
            <a:spLocks noGrp="1"/>
          </p:cNvSpPr>
          <p:nvPr>
            <p:ph type="body" idx="1"/>
          </p:nvPr>
        </p:nvSpPr>
        <p:spPr>
          <a:xfrm>
            <a:off x="1815808" y="4295682"/>
            <a:ext cx="5486400" cy="60364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9pPr>
          </a:lstStyle>
          <a:p>
            <a:endParaRPr/>
          </a:p>
        </p:txBody>
      </p:sp>
      <p:sp>
        <p:nvSpPr>
          <p:cNvPr id="270" name="Google Shape;270;p93"/>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71"/>
        <p:cNvGrpSpPr/>
        <p:nvPr/>
      </p:nvGrpSpPr>
      <p:grpSpPr>
        <a:xfrm>
          <a:off x="0" y="0"/>
          <a:ext cx="0" cy="0"/>
          <a:chOff x="0" y="0"/>
          <a:chExt cx="0" cy="0"/>
        </a:xfrm>
      </p:grpSpPr>
      <p:sp>
        <p:nvSpPr>
          <p:cNvPr id="272" name="Google Shape;272;p94"/>
          <p:cNvSpPr>
            <a:spLocks noGrp="1"/>
          </p:cNvSpPr>
          <p:nvPr>
            <p:ph type="pic" idx="2"/>
          </p:nvPr>
        </p:nvSpPr>
        <p:spPr>
          <a:xfrm>
            <a:off x="1815808" y="1102423"/>
            <a:ext cx="5486400" cy="3086100"/>
          </a:xfrm>
          <a:prstGeom prst="rect">
            <a:avLst/>
          </a:prstGeom>
          <a:noFill/>
          <a:ln>
            <a:noFill/>
          </a:ln>
        </p:spPr>
      </p:sp>
      <p:sp>
        <p:nvSpPr>
          <p:cNvPr id="273" name="Google Shape;273;p94"/>
          <p:cNvSpPr txBox="1">
            <a:spLocks noGrp="1"/>
          </p:cNvSpPr>
          <p:nvPr>
            <p:ph type="body" idx="1"/>
          </p:nvPr>
        </p:nvSpPr>
        <p:spPr>
          <a:xfrm>
            <a:off x="1815808" y="4295681"/>
            <a:ext cx="5486400" cy="60364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9pPr>
          </a:lstStyle>
          <a:p>
            <a:endParaRPr/>
          </a:p>
        </p:txBody>
      </p:sp>
      <p:sp>
        <p:nvSpPr>
          <p:cNvPr id="274" name="Google Shape;274;p94"/>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ree icons">
  <p:cSld name="Three icons">
    <p:spTree>
      <p:nvGrpSpPr>
        <p:cNvPr id="1" name="Shape 275"/>
        <p:cNvGrpSpPr/>
        <p:nvPr/>
      </p:nvGrpSpPr>
      <p:grpSpPr>
        <a:xfrm>
          <a:off x="0" y="0"/>
          <a:ext cx="0" cy="0"/>
          <a:chOff x="0" y="0"/>
          <a:chExt cx="0" cy="0"/>
        </a:xfrm>
      </p:grpSpPr>
      <p:sp>
        <p:nvSpPr>
          <p:cNvPr id="276" name="Google Shape;276;p95"/>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77" name="Google Shape;277;p95"/>
          <p:cNvPicPr preferRelativeResize="0"/>
          <p:nvPr/>
        </p:nvPicPr>
        <p:blipFill rotWithShape="1">
          <a:blip r:embed="rId2">
            <a:alphaModFix/>
          </a:blip>
          <a:srcRect/>
          <a:stretch/>
        </p:blipFill>
        <p:spPr>
          <a:xfrm>
            <a:off x="940820" y="1371402"/>
            <a:ext cx="2164080" cy="2164080"/>
          </a:xfrm>
          <a:prstGeom prst="rect">
            <a:avLst/>
          </a:prstGeom>
          <a:noFill/>
          <a:ln>
            <a:noFill/>
          </a:ln>
        </p:spPr>
      </p:pic>
      <p:pic>
        <p:nvPicPr>
          <p:cNvPr id="278" name="Google Shape;278;p95"/>
          <p:cNvPicPr preferRelativeResize="0"/>
          <p:nvPr/>
        </p:nvPicPr>
        <p:blipFill rotWithShape="1">
          <a:blip r:embed="rId3">
            <a:alphaModFix/>
          </a:blip>
          <a:srcRect/>
          <a:stretch/>
        </p:blipFill>
        <p:spPr>
          <a:xfrm>
            <a:off x="3474826" y="1375201"/>
            <a:ext cx="2164080" cy="2156486"/>
          </a:xfrm>
          <a:prstGeom prst="rect">
            <a:avLst/>
          </a:prstGeom>
          <a:noFill/>
          <a:ln>
            <a:noFill/>
          </a:ln>
        </p:spPr>
      </p:pic>
      <p:pic>
        <p:nvPicPr>
          <p:cNvPr id="279" name="Google Shape;279;p95"/>
          <p:cNvPicPr preferRelativeResize="0"/>
          <p:nvPr/>
        </p:nvPicPr>
        <p:blipFill rotWithShape="1">
          <a:blip r:embed="rId4">
            <a:alphaModFix/>
          </a:blip>
          <a:srcRect/>
          <a:stretch/>
        </p:blipFill>
        <p:spPr>
          <a:xfrm>
            <a:off x="6038460" y="1375201"/>
            <a:ext cx="2164080" cy="2156486"/>
          </a:xfrm>
          <a:prstGeom prst="rect">
            <a:avLst/>
          </a:prstGeom>
          <a:noFill/>
          <a:ln>
            <a:noFill/>
          </a:ln>
        </p:spPr>
      </p:pic>
      <p:sp>
        <p:nvSpPr>
          <p:cNvPr id="280" name="Google Shape;280;p95"/>
          <p:cNvSpPr txBox="1">
            <a:spLocks noGrp="1"/>
          </p:cNvSpPr>
          <p:nvPr>
            <p:ph type="body" idx="1"/>
          </p:nvPr>
        </p:nvSpPr>
        <p:spPr>
          <a:xfrm>
            <a:off x="940820" y="3460836"/>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281" name="Google Shape;281;p95"/>
          <p:cNvSpPr txBox="1">
            <a:spLocks noGrp="1"/>
          </p:cNvSpPr>
          <p:nvPr>
            <p:ph type="body" idx="2"/>
          </p:nvPr>
        </p:nvSpPr>
        <p:spPr>
          <a:xfrm>
            <a:off x="3474826" y="3460836"/>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282" name="Google Shape;282;p95"/>
          <p:cNvSpPr txBox="1">
            <a:spLocks noGrp="1"/>
          </p:cNvSpPr>
          <p:nvPr>
            <p:ph type="body" idx="3"/>
          </p:nvPr>
        </p:nvSpPr>
        <p:spPr>
          <a:xfrm>
            <a:off x="6038460" y="3460836"/>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ree Content - Bright">
  <p:cSld name="Three Content - Bright">
    <p:spTree>
      <p:nvGrpSpPr>
        <p:cNvPr id="1" name="Shape 283"/>
        <p:cNvGrpSpPr/>
        <p:nvPr/>
      </p:nvGrpSpPr>
      <p:grpSpPr>
        <a:xfrm>
          <a:off x="0" y="0"/>
          <a:ext cx="0" cy="0"/>
          <a:chOff x="0" y="0"/>
          <a:chExt cx="0" cy="0"/>
        </a:xfrm>
      </p:grpSpPr>
      <p:sp>
        <p:nvSpPr>
          <p:cNvPr id="284" name="Google Shape;284;p96"/>
          <p:cNvSpPr/>
          <p:nvPr/>
        </p:nvSpPr>
        <p:spPr>
          <a:xfrm>
            <a:off x="3317508" y="1411059"/>
            <a:ext cx="2520000" cy="3457091"/>
          </a:xfrm>
          <a:prstGeom prst="roundRect">
            <a:avLst>
              <a:gd name="adj" fmla="val 54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285" name="Google Shape;285;p96"/>
          <p:cNvSpPr/>
          <p:nvPr/>
        </p:nvSpPr>
        <p:spPr>
          <a:xfrm>
            <a:off x="584102" y="1411059"/>
            <a:ext cx="2520000" cy="3457091"/>
          </a:xfrm>
          <a:prstGeom prst="roundRect">
            <a:avLst>
              <a:gd name="adj" fmla="val 54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286" name="Google Shape;286;p96"/>
          <p:cNvSpPr/>
          <p:nvPr/>
        </p:nvSpPr>
        <p:spPr>
          <a:xfrm>
            <a:off x="6050913" y="1411059"/>
            <a:ext cx="2520000" cy="3457091"/>
          </a:xfrm>
          <a:prstGeom prst="roundRect">
            <a:avLst>
              <a:gd name="adj" fmla="val 54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287" name="Google Shape;287;p96"/>
          <p:cNvSpPr txBox="1">
            <a:spLocks noGrp="1"/>
          </p:cNvSpPr>
          <p:nvPr>
            <p:ph type="body" idx="1"/>
          </p:nvPr>
        </p:nvSpPr>
        <p:spPr>
          <a:xfrm>
            <a:off x="74089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88" name="Google Shape;288;p96"/>
          <p:cNvSpPr txBox="1">
            <a:spLocks noGrp="1"/>
          </p:cNvSpPr>
          <p:nvPr>
            <p:ph type="body" idx="2"/>
          </p:nvPr>
        </p:nvSpPr>
        <p:spPr>
          <a:xfrm>
            <a:off x="584104"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289" name="Google Shape;289;p96"/>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0" name="Google Shape;290;p96"/>
          <p:cNvSpPr txBox="1">
            <a:spLocks noGrp="1"/>
          </p:cNvSpPr>
          <p:nvPr>
            <p:ph type="body" idx="3"/>
          </p:nvPr>
        </p:nvSpPr>
        <p:spPr>
          <a:xfrm>
            <a:off x="346281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1" name="Google Shape;291;p96"/>
          <p:cNvSpPr txBox="1">
            <a:spLocks noGrp="1"/>
          </p:cNvSpPr>
          <p:nvPr>
            <p:ph type="body" idx="4"/>
          </p:nvPr>
        </p:nvSpPr>
        <p:spPr>
          <a:xfrm>
            <a:off x="620144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92"/>
        <p:cNvGrpSpPr/>
        <p:nvPr/>
      </p:nvGrpSpPr>
      <p:grpSpPr>
        <a:xfrm>
          <a:off x="0" y="0"/>
          <a:ext cx="0" cy="0"/>
          <a:chOff x="0" y="0"/>
          <a:chExt cx="0" cy="0"/>
        </a:xfrm>
      </p:grpSpPr>
      <p:sp>
        <p:nvSpPr>
          <p:cNvPr id="293" name="Google Shape;293;p97"/>
          <p:cNvSpPr/>
          <p:nvPr/>
        </p:nvSpPr>
        <p:spPr>
          <a:xfrm>
            <a:off x="3317508" y="1528646"/>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294" name="Google Shape;294;p97"/>
          <p:cNvSpPr/>
          <p:nvPr/>
        </p:nvSpPr>
        <p:spPr>
          <a:xfrm>
            <a:off x="584102" y="1528646"/>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295" name="Google Shape;295;p97"/>
          <p:cNvSpPr/>
          <p:nvPr/>
        </p:nvSpPr>
        <p:spPr>
          <a:xfrm>
            <a:off x="6050913" y="1528646"/>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296" name="Google Shape;296;p97"/>
          <p:cNvSpPr txBox="1">
            <a:spLocks noGrp="1"/>
          </p:cNvSpPr>
          <p:nvPr>
            <p:ph type="body" idx="1"/>
          </p:nvPr>
        </p:nvSpPr>
        <p:spPr>
          <a:xfrm>
            <a:off x="748743" y="2210656"/>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7" name="Google Shape;297;p97"/>
          <p:cNvSpPr txBox="1">
            <a:spLocks noGrp="1"/>
          </p:cNvSpPr>
          <p:nvPr>
            <p:ph type="body" idx="2"/>
          </p:nvPr>
        </p:nvSpPr>
        <p:spPr>
          <a:xfrm>
            <a:off x="584104"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298" name="Google Shape;298;p97"/>
          <p:cNvSpPr txBox="1">
            <a:spLocks noGrp="1"/>
          </p:cNvSpPr>
          <p:nvPr>
            <p:ph type="body" idx="3"/>
          </p:nvPr>
        </p:nvSpPr>
        <p:spPr>
          <a:xfrm>
            <a:off x="3462816" y="2210656"/>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9" name="Google Shape;299;p97"/>
          <p:cNvSpPr txBox="1">
            <a:spLocks noGrp="1"/>
          </p:cNvSpPr>
          <p:nvPr>
            <p:ph type="body" idx="4"/>
          </p:nvPr>
        </p:nvSpPr>
        <p:spPr>
          <a:xfrm>
            <a:off x="6201446" y="2210656"/>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00" name="Google Shape;300;p97"/>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1" name="Google Shape;301;p97"/>
          <p:cNvSpPr txBox="1">
            <a:spLocks noGrp="1"/>
          </p:cNvSpPr>
          <p:nvPr>
            <p:ph type="body" idx="5"/>
          </p:nvPr>
        </p:nvSpPr>
        <p:spPr>
          <a:xfrm>
            <a:off x="748746" y="1692969"/>
            <a:ext cx="1430686"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302" name="Google Shape;302;p97"/>
          <p:cNvSpPr txBox="1">
            <a:spLocks noGrp="1"/>
          </p:cNvSpPr>
          <p:nvPr>
            <p:ph type="body" idx="6"/>
          </p:nvPr>
        </p:nvSpPr>
        <p:spPr>
          <a:xfrm>
            <a:off x="347066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6"/>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303" name="Google Shape;303;p97"/>
          <p:cNvSpPr txBox="1">
            <a:spLocks noGrp="1"/>
          </p:cNvSpPr>
          <p:nvPr>
            <p:ph type="body" idx="7"/>
          </p:nvPr>
        </p:nvSpPr>
        <p:spPr>
          <a:xfrm>
            <a:off x="620929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3"/>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pic>
        <p:nvPicPr>
          <p:cNvPr id="304" name="Google Shape;304;p97"/>
          <p:cNvPicPr preferRelativeResize="0"/>
          <p:nvPr/>
        </p:nvPicPr>
        <p:blipFill rotWithShape="1">
          <a:blip r:embed="rId2">
            <a:alphaModFix/>
          </a:blip>
          <a:srcRect/>
          <a:stretch/>
        </p:blipFill>
        <p:spPr>
          <a:xfrm>
            <a:off x="2258891" y="1411057"/>
            <a:ext cx="723900" cy="723900"/>
          </a:xfrm>
          <a:prstGeom prst="rect">
            <a:avLst/>
          </a:prstGeom>
          <a:noFill/>
          <a:ln>
            <a:noFill/>
          </a:ln>
        </p:spPr>
      </p:pic>
      <p:pic>
        <p:nvPicPr>
          <p:cNvPr id="305" name="Google Shape;305;p97"/>
          <p:cNvPicPr preferRelativeResize="0"/>
          <p:nvPr/>
        </p:nvPicPr>
        <p:blipFill rotWithShape="1">
          <a:blip r:embed="rId3">
            <a:alphaModFix/>
          </a:blip>
          <a:srcRect/>
          <a:stretch/>
        </p:blipFill>
        <p:spPr>
          <a:xfrm>
            <a:off x="4976617" y="1411057"/>
            <a:ext cx="723900" cy="723900"/>
          </a:xfrm>
          <a:prstGeom prst="rect">
            <a:avLst/>
          </a:prstGeom>
          <a:noFill/>
          <a:ln>
            <a:noFill/>
          </a:ln>
        </p:spPr>
      </p:pic>
      <p:pic>
        <p:nvPicPr>
          <p:cNvPr id="306" name="Google Shape;306;p97"/>
          <p:cNvPicPr preferRelativeResize="0"/>
          <p:nvPr/>
        </p:nvPicPr>
        <p:blipFill rotWithShape="1">
          <a:blip r:embed="rId4">
            <a:alphaModFix/>
          </a:blip>
          <a:srcRect/>
          <a:stretch/>
        </p:blipFill>
        <p:spPr>
          <a:xfrm>
            <a:off x="7710022" y="1411057"/>
            <a:ext cx="723900" cy="7239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hree icons">
  <p:cSld name="1_Three icons">
    <p:spTree>
      <p:nvGrpSpPr>
        <p:cNvPr id="1" name="Shape 307"/>
        <p:cNvGrpSpPr/>
        <p:nvPr/>
      </p:nvGrpSpPr>
      <p:grpSpPr>
        <a:xfrm>
          <a:off x="0" y="0"/>
          <a:ext cx="0" cy="0"/>
          <a:chOff x="0" y="0"/>
          <a:chExt cx="0" cy="0"/>
        </a:xfrm>
      </p:grpSpPr>
      <p:sp>
        <p:nvSpPr>
          <p:cNvPr id="308" name="Google Shape;308;p98"/>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09" name="Google Shape;309;p98"/>
          <p:cNvPicPr preferRelativeResize="0"/>
          <p:nvPr/>
        </p:nvPicPr>
        <p:blipFill rotWithShape="1">
          <a:blip r:embed="rId2">
            <a:alphaModFix/>
          </a:blip>
          <a:srcRect/>
          <a:stretch/>
        </p:blipFill>
        <p:spPr>
          <a:xfrm>
            <a:off x="940820" y="1371402"/>
            <a:ext cx="2164080" cy="2164080"/>
          </a:xfrm>
          <a:prstGeom prst="rect">
            <a:avLst/>
          </a:prstGeom>
          <a:noFill/>
          <a:ln>
            <a:noFill/>
          </a:ln>
        </p:spPr>
      </p:pic>
      <p:pic>
        <p:nvPicPr>
          <p:cNvPr id="310" name="Google Shape;310;p98"/>
          <p:cNvPicPr preferRelativeResize="0"/>
          <p:nvPr/>
        </p:nvPicPr>
        <p:blipFill rotWithShape="1">
          <a:blip r:embed="rId3">
            <a:alphaModFix/>
          </a:blip>
          <a:srcRect/>
          <a:stretch/>
        </p:blipFill>
        <p:spPr>
          <a:xfrm>
            <a:off x="3474826" y="1375200"/>
            <a:ext cx="2164080" cy="2156486"/>
          </a:xfrm>
          <a:prstGeom prst="rect">
            <a:avLst/>
          </a:prstGeom>
          <a:noFill/>
          <a:ln>
            <a:noFill/>
          </a:ln>
        </p:spPr>
      </p:pic>
      <p:pic>
        <p:nvPicPr>
          <p:cNvPr id="311" name="Google Shape;311;p98"/>
          <p:cNvPicPr preferRelativeResize="0"/>
          <p:nvPr/>
        </p:nvPicPr>
        <p:blipFill rotWithShape="1">
          <a:blip r:embed="rId4">
            <a:alphaModFix/>
          </a:blip>
          <a:srcRect/>
          <a:stretch/>
        </p:blipFill>
        <p:spPr>
          <a:xfrm>
            <a:off x="6038460" y="1375200"/>
            <a:ext cx="2164080" cy="2156486"/>
          </a:xfrm>
          <a:prstGeom prst="rect">
            <a:avLst/>
          </a:prstGeom>
          <a:noFill/>
          <a:ln>
            <a:noFill/>
          </a:ln>
        </p:spPr>
      </p:pic>
      <p:sp>
        <p:nvSpPr>
          <p:cNvPr id="312" name="Google Shape;312;p98"/>
          <p:cNvSpPr txBox="1">
            <a:spLocks noGrp="1"/>
          </p:cNvSpPr>
          <p:nvPr>
            <p:ph type="body" idx="1"/>
          </p:nvPr>
        </p:nvSpPr>
        <p:spPr>
          <a:xfrm>
            <a:off x="940820"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313" name="Google Shape;313;p98"/>
          <p:cNvSpPr txBox="1">
            <a:spLocks noGrp="1"/>
          </p:cNvSpPr>
          <p:nvPr>
            <p:ph type="body" idx="2"/>
          </p:nvPr>
        </p:nvSpPr>
        <p:spPr>
          <a:xfrm>
            <a:off x="3474826"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314" name="Google Shape;314;p98"/>
          <p:cNvSpPr txBox="1">
            <a:spLocks noGrp="1"/>
          </p:cNvSpPr>
          <p:nvPr>
            <p:ph type="body" idx="3"/>
          </p:nvPr>
        </p:nvSpPr>
        <p:spPr>
          <a:xfrm>
            <a:off x="6038460"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hree Content - Bright">
  <p:cSld name="1_Three Content - Bright">
    <p:spTree>
      <p:nvGrpSpPr>
        <p:cNvPr id="1" name="Shape 315"/>
        <p:cNvGrpSpPr/>
        <p:nvPr/>
      </p:nvGrpSpPr>
      <p:grpSpPr>
        <a:xfrm>
          <a:off x="0" y="0"/>
          <a:ext cx="0" cy="0"/>
          <a:chOff x="0" y="0"/>
          <a:chExt cx="0" cy="0"/>
        </a:xfrm>
      </p:grpSpPr>
      <p:sp>
        <p:nvSpPr>
          <p:cNvPr id="316" name="Google Shape;316;p99"/>
          <p:cNvSpPr/>
          <p:nvPr/>
        </p:nvSpPr>
        <p:spPr>
          <a:xfrm>
            <a:off x="3317508" y="1411058"/>
            <a:ext cx="2520000" cy="3457091"/>
          </a:xfrm>
          <a:prstGeom prst="roundRect">
            <a:avLst>
              <a:gd name="adj" fmla="val 54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317" name="Google Shape;317;p99"/>
          <p:cNvSpPr/>
          <p:nvPr/>
        </p:nvSpPr>
        <p:spPr>
          <a:xfrm>
            <a:off x="584102" y="1411058"/>
            <a:ext cx="2520000" cy="3457091"/>
          </a:xfrm>
          <a:prstGeom prst="roundRect">
            <a:avLst>
              <a:gd name="adj" fmla="val 54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318" name="Google Shape;318;p99"/>
          <p:cNvSpPr/>
          <p:nvPr/>
        </p:nvSpPr>
        <p:spPr>
          <a:xfrm>
            <a:off x="6050913" y="1411058"/>
            <a:ext cx="2520000" cy="3457091"/>
          </a:xfrm>
          <a:prstGeom prst="roundRect">
            <a:avLst>
              <a:gd name="adj" fmla="val 54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319" name="Google Shape;319;p99"/>
          <p:cNvSpPr txBox="1">
            <a:spLocks noGrp="1"/>
          </p:cNvSpPr>
          <p:nvPr>
            <p:ph type="body" idx="1"/>
          </p:nvPr>
        </p:nvSpPr>
        <p:spPr>
          <a:xfrm>
            <a:off x="74089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0" name="Google Shape;320;p99"/>
          <p:cNvSpPr txBox="1">
            <a:spLocks noGrp="1"/>
          </p:cNvSpPr>
          <p:nvPr>
            <p:ph type="body" idx="2"/>
          </p:nvPr>
        </p:nvSpPr>
        <p:spPr>
          <a:xfrm>
            <a:off x="584103"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321" name="Google Shape;321;p99"/>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2" name="Google Shape;322;p99"/>
          <p:cNvSpPr txBox="1">
            <a:spLocks noGrp="1"/>
          </p:cNvSpPr>
          <p:nvPr>
            <p:ph type="body" idx="3"/>
          </p:nvPr>
        </p:nvSpPr>
        <p:spPr>
          <a:xfrm>
            <a:off x="346281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3" name="Google Shape;323;p99"/>
          <p:cNvSpPr txBox="1">
            <a:spLocks noGrp="1"/>
          </p:cNvSpPr>
          <p:nvPr>
            <p:ph type="body" idx="4"/>
          </p:nvPr>
        </p:nvSpPr>
        <p:spPr>
          <a:xfrm>
            <a:off x="620144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317500" algn="l" rtl="0">
              <a:lnSpc>
                <a:spcPct val="105000"/>
              </a:lnSpc>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hree Content">
  <p:cSld name="1_Three Content">
    <p:spTree>
      <p:nvGrpSpPr>
        <p:cNvPr id="1" name="Shape 324"/>
        <p:cNvGrpSpPr/>
        <p:nvPr/>
      </p:nvGrpSpPr>
      <p:grpSpPr>
        <a:xfrm>
          <a:off x="0" y="0"/>
          <a:ext cx="0" cy="0"/>
          <a:chOff x="0" y="0"/>
          <a:chExt cx="0" cy="0"/>
        </a:xfrm>
      </p:grpSpPr>
      <p:sp>
        <p:nvSpPr>
          <p:cNvPr id="325" name="Google Shape;325;p100"/>
          <p:cNvSpPr/>
          <p:nvPr/>
        </p:nvSpPr>
        <p:spPr>
          <a:xfrm>
            <a:off x="3317508"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326" name="Google Shape;326;p100"/>
          <p:cNvSpPr/>
          <p:nvPr/>
        </p:nvSpPr>
        <p:spPr>
          <a:xfrm>
            <a:off x="584102"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327" name="Google Shape;327;p100"/>
          <p:cNvSpPr/>
          <p:nvPr/>
        </p:nvSpPr>
        <p:spPr>
          <a:xfrm>
            <a:off x="6050913"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328" name="Google Shape;328;p100"/>
          <p:cNvSpPr txBox="1">
            <a:spLocks noGrp="1"/>
          </p:cNvSpPr>
          <p:nvPr>
            <p:ph type="body" idx="1"/>
          </p:nvPr>
        </p:nvSpPr>
        <p:spPr>
          <a:xfrm>
            <a:off x="748743"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9" name="Google Shape;329;p100"/>
          <p:cNvSpPr txBox="1">
            <a:spLocks noGrp="1"/>
          </p:cNvSpPr>
          <p:nvPr>
            <p:ph type="body" idx="2"/>
          </p:nvPr>
        </p:nvSpPr>
        <p:spPr>
          <a:xfrm>
            <a:off x="584103"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330" name="Google Shape;330;p100"/>
          <p:cNvSpPr txBox="1">
            <a:spLocks noGrp="1"/>
          </p:cNvSpPr>
          <p:nvPr>
            <p:ph type="body" idx="3"/>
          </p:nvPr>
        </p:nvSpPr>
        <p:spPr>
          <a:xfrm>
            <a:off x="3462816"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1" name="Google Shape;331;p100"/>
          <p:cNvSpPr txBox="1">
            <a:spLocks noGrp="1"/>
          </p:cNvSpPr>
          <p:nvPr>
            <p:ph type="body" idx="4"/>
          </p:nvPr>
        </p:nvSpPr>
        <p:spPr>
          <a:xfrm>
            <a:off x="6201446"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1pPr>
            <a:lvl2pPr marL="914400" marR="0" lvl="1" indent="-228600" algn="l" rtl="0">
              <a:lnSpc>
                <a:spcPct val="105000"/>
              </a:lnSpc>
              <a:spcBef>
                <a:spcPts val="0"/>
              </a:spcBef>
              <a:spcAft>
                <a:spcPts val="0"/>
              </a:spcAft>
              <a:buClr>
                <a:schemeClr val="accent1"/>
              </a:buClr>
              <a:buSzPts val="1400"/>
              <a:buFont typeface="Arial"/>
              <a:buNone/>
              <a:defRPr sz="1400" b="0" i="0" u="none" strike="noStrike" cap="none">
                <a:solidFill>
                  <a:srgbClr val="4B4B4B"/>
                </a:solidFill>
                <a:latin typeface="Calibri"/>
                <a:ea typeface="Calibri"/>
                <a:cs typeface="Calibri"/>
                <a:sym typeface="Calibri"/>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2" name="Google Shape;332;p100"/>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3" name="Google Shape;333;p100"/>
          <p:cNvSpPr txBox="1">
            <a:spLocks noGrp="1"/>
          </p:cNvSpPr>
          <p:nvPr>
            <p:ph type="body" idx="5"/>
          </p:nvPr>
        </p:nvSpPr>
        <p:spPr>
          <a:xfrm>
            <a:off x="748745" y="1692969"/>
            <a:ext cx="1430686"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334" name="Google Shape;334;p100"/>
          <p:cNvSpPr txBox="1">
            <a:spLocks noGrp="1"/>
          </p:cNvSpPr>
          <p:nvPr>
            <p:ph type="body" idx="6"/>
          </p:nvPr>
        </p:nvSpPr>
        <p:spPr>
          <a:xfrm>
            <a:off x="347066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6"/>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335" name="Google Shape;335;p100"/>
          <p:cNvSpPr txBox="1">
            <a:spLocks noGrp="1"/>
          </p:cNvSpPr>
          <p:nvPr>
            <p:ph type="body" idx="7"/>
          </p:nvPr>
        </p:nvSpPr>
        <p:spPr>
          <a:xfrm>
            <a:off x="620929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600"/>
              <a:buFont typeface="Arial"/>
              <a:buNone/>
              <a:defRPr sz="1600" b="1" i="0" u="none" strike="noStrike" cap="none">
                <a:solidFill>
                  <a:schemeClr val="accent3"/>
                </a:solidFill>
                <a:latin typeface="Calibri"/>
                <a:ea typeface="Calibri"/>
                <a:cs typeface="Calibri"/>
                <a:sym typeface="Calibri"/>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pic>
        <p:nvPicPr>
          <p:cNvPr id="336" name="Google Shape;336;p100"/>
          <p:cNvPicPr preferRelativeResize="0"/>
          <p:nvPr/>
        </p:nvPicPr>
        <p:blipFill rotWithShape="1">
          <a:blip r:embed="rId2">
            <a:alphaModFix/>
          </a:blip>
          <a:srcRect/>
          <a:stretch/>
        </p:blipFill>
        <p:spPr>
          <a:xfrm>
            <a:off x="2258891" y="1411057"/>
            <a:ext cx="723900" cy="723900"/>
          </a:xfrm>
          <a:prstGeom prst="rect">
            <a:avLst/>
          </a:prstGeom>
          <a:noFill/>
          <a:ln>
            <a:noFill/>
          </a:ln>
        </p:spPr>
      </p:pic>
      <p:pic>
        <p:nvPicPr>
          <p:cNvPr id="337" name="Google Shape;337;p100"/>
          <p:cNvPicPr preferRelativeResize="0"/>
          <p:nvPr/>
        </p:nvPicPr>
        <p:blipFill rotWithShape="1">
          <a:blip r:embed="rId3">
            <a:alphaModFix/>
          </a:blip>
          <a:srcRect/>
          <a:stretch/>
        </p:blipFill>
        <p:spPr>
          <a:xfrm>
            <a:off x="4976617" y="1411057"/>
            <a:ext cx="723900" cy="723900"/>
          </a:xfrm>
          <a:prstGeom prst="rect">
            <a:avLst/>
          </a:prstGeom>
          <a:noFill/>
          <a:ln>
            <a:noFill/>
          </a:ln>
        </p:spPr>
      </p:pic>
      <p:pic>
        <p:nvPicPr>
          <p:cNvPr id="338" name="Google Shape;338;p100"/>
          <p:cNvPicPr preferRelativeResize="0"/>
          <p:nvPr/>
        </p:nvPicPr>
        <p:blipFill rotWithShape="1">
          <a:blip r:embed="rId4">
            <a:alphaModFix/>
          </a:blip>
          <a:srcRect/>
          <a:stretch/>
        </p:blipFill>
        <p:spPr>
          <a:xfrm>
            <a:off x="7710022" y="1411057"/>
            <a:ext cx="723900" cy="7239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Endslide">
  <p:cSld name="Endslide">
    <p:bg>
      <p:bgPr>
        <a:solidFill>
          <a:schemeClr val="lt1"/>
        </a:solidFill>
        <a:effectLst/>
      </p:bgPr>
    </p:bg>
    <p:spTree>
      <p:nvGrpSpPr>
        <p:cNvPr id="1" name="Shape 339"/>
        <p:cNvGrpSpPr/>
        <p:nvPr/>
      </p:nvGrpSpPr>
      <p:grpSpPr>
        <a:xfrm>
          <a:off x="0" y="0"/>
          <a:ext cx="0" cy="0"/>
          <a:chOff x="0" y="0"/>
          <a:chExt cx="0" cy="0"/>
        </a:xfrm>
      </p:grpSpPr>
      <p:pic>
        <p:nvPicPr>
          <p:cNvPr id="340" name="Google Shape;340;p101"/>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Slide - Green" type="secHead">
  <p:cSld name="SECTION_HEADER">
    <p:bg>
      <p:bgPr>
        <a:solidFill>
          <a:schemeClr val="accent1"/>
        </a:solidFill>
        <a:effectLst/>
      </p:bgPr>
    </p:bg>
    <p:spTree>
      <p:nvGrpSpPr>
        <p:cNvPr id="1" name="Shape 44"/>
        <p:cNvGrpSpPr/>
        <p:nvPr/>
      </p:nvGrpSpPr>
      <p:grpSpPr>
        <a:xfrm>
          <a:off x="0" y="0"/>
          <a:ext cx="0" cy="0"/>
          <a:chOff x="0" y="0"/>
          <a:chExt cx="0" cy="0"/>
        </a:xfrm>
      </p:grpSpPr>
      <p:sp>
        <p:nvSpPr>
          <p:cNvPr id="45" name="Google Shape;45;p39"/>
          <p:cNvSpPr txBox="1">
            <a:spLocks noGrp="1"/>
          </p:cNvSpPr>
          <p:nvPr>
            <p:ph type="title"/>
          </p:nvPr>
        </p:nvSpPr>
        <p:spPr>
          <a:xfrm>
            <a:off x="772263" y="1228540"/>
            <a:ext cx="6724650" cy="14843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Arial"/>
              <a:buNone/>
              <a:defRPr sz="36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9"/>
          <p:cNvSpPr txBox="1">
            <a:spLocks noGrp="1"/>
          </p:cNvSpPr>
          <p:nvPr>
            <p:ph type="body" idx="1"/>
          </p:nvPr>
        </p:nvSpPr>
        <p:spPr>
          <a:xfrm>
            <a:off x="772263" y="3371587"/>
            <a:ext cx="6511925" cy="91645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2000"/>
              <a:buNone/>
              <a:defRPr sz="2000">
                <a:solidFill>
                  <a:schemeClr val="lt1"/>
                </a:solidFill>
              </a:defRPr>
            </a:lvl1pPr>
            <a:lvl2pPr marL="914400" lvl="1" indent="-228600" algn="l">
              <a:lnSpc>
                <a:spcPct val="100000"/>
              </a:lnSpc>
              <a:spcBef>
                <a:spcPts val="500"/>
              </a:spcBef>
              <a:spcAft>
                <a:spcPts val="0"/>
              </a:spcAft>
              <a:buSzPts val="1800"/>
              <a:buNone/>
              <a:defRPr sz="1800">
                <a:solidFill>
                  <a:srgbClr val="949494"/>
                </a:solidFill>
              </a:defRPr>
            </a:lvl2pPr>
            <a:lvl3pPr marL="1371600" lvl="2" indent="-228600" algn="l">
              <a:lnSpc>
                <a:spcPct val="100000"/>
              </a:lnSpc>
              <a:spcBef>
                <a:spcPts val="200"/>
              </a:spcBef>
              <a:spcAft>
                <a:spcPts val="0"/>
              </a:spcAft>
              <a:buClr>
                <a:srgbClr val="949494"/>
              </a:buClr>
              <a:buSzPts val="1600"/>
              <a:buNone/>
              <a:defRPr sz="1600">
                <a:solidFill>
                  <a:srgbClr val="949494"/>
                </a:solidFill>
              </a:defRPr>
            </a:lvl3pPr>
            <a:lvl4pPr marL="1828800" lvl="3" indent="-228600" algn="l">
              <a:lnSpc>
                <a:spcPct val="100000"/>
              </a:lnSpc>
              <a:spcBef>
                <a:spcPts val="200"/>
              </a:spcBef>
              <a:spcAft>
                <a:spcPts val="0"/>
              </a:spcAft>
              <a:buClr>
                <a:srgbClr val="949494"/>
              </a:buClr>
              <a:buSzPts val="1400"/>
              <a:buNone/>
              <a:defRPr sz="1400">
                <a:solidFill>
                  <a:srgbClr val="949494"/>
                </a:solidFill>
              </a:defRPr>
            </a:lvl4pPr>
            <a:lvl5pPr marL="2286000" lvl="4" indent="-228600" algn="l">
              <a:lnSpc>
                <a:spcPct val="100000"/>
              </a:lnSpc>
              <a:spcBef>
                <a:spcPts val="200"/>
              </a:spcBef>
              <a:spcAft>
                <a:spcPts val="0"/>
              </a:spcAft>
              <a:buClr>
                <a:srgbClr val="949494"/>
              </a:buClr>
              <a:buSzPts val="1400"/>
              <a:buNone/>
              <a:defRPr sz="1400">
                <a:solidFill>
                  <a:srgbClr val="949494"/>
                </a:solidFill>
              </a:defRPr>
            </a:lvl5pPr>
            <a:lvl6pPr marL="2743200" lvl="5" indent="-228600" algn="l">
              <a:spcBef>
                <a:spcPts val="280"/>
              </a:spcBef>
              <a:spcAft>
                <a:spcPts val="0"/>
              </a:spcAft>
              <a:buClr>
                <a:srgbClr val="949494"/>
              </a:buClr>
              <a:buSzPts val="1400"/>
              <a:buNone/>
              <a:defRPr sz="1400">
                <a:solidFill>
                  <a:srgbClr val="949494"/>
                </a:solidFill>
              </a:defRPr>
            </a:lvl6pPr>
            <a:lvl7pPr marL="3200400" lvl="6" indent="-228600" algn="l">
              <a:spcBef>
                <a:spcPts val="280"/>
              </a:spcBef>
              <a:spcAft>
                <a:spcPts val="0"/>
              </a:spcAft>
              <a:buClr>
                <a:srgbClr val="949494"/>
              </a:buClr>
              <a:buSzPts val="1400"/>
              <a:buNone/>
              <a:defRPr sz="1400">
                <a:solidFill>
                  <a:srgbClr val="949494"/>
                </a:solidFill>
              </a:defRPr>
            </a:lvl7pPr>
            <a:lvl8pPr marL="3657600" lvl="7" indent="-228600" algn="l">
              <a:spcBef>
                <a:spcPts val="280"/>
              </a:spcBef>
              <a:spcAft>
                <a:spcPts val="0"/>
              </a:spcAft>
              <a:buClr>
                <a:srgbClr val="949494"/>
              </a:buClr>
              <a:buSzPts val="1400"/>
              <a:buNone/>
              <a:defRPr sz="1400">
                <a:solidFill>
                  <a:srgbClr val="949494"/>
                </a:solidFill>
              </a:defRPr>
            </a:lvl8pPr>
            <a:lvl9pPr marL="4114800" lvl="8" indent="-228600" algn="l">
              <a:spcBef>
                <a:spcPts val="280"/>
              </a:spcBef>
              <a:spcAft>
                <a:spcPts val="0"/>
              </a:spcAft>
              <a:buClr>
                <a:srgbClr val="949494"/>
              </a:buClr>
              <a:buSzPts val="1400"/>
              <a:buNone/>
              <a:defRPr sz="1400">
                <a:solidFill>
                  <a:srgbClr val="949494"/>
                </a:solidFill>
              </a:defRPr>
            </a:lvl9pPr>
          </a:lstStyle>
          <a:p>
            <a:endParaRPr/>
          </a:p>
        </p:txBody>
      </p:sp>
      <p:cxnSp>
        <p:nvCxnSpPr>
          <p:cNvPr id="47" name="Google Shape;47;p39"/>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41"/>
        <p:cNvGrpSpPr/>
        <p:nvPr/>
      </p:nvGrpSpPr>
      <p:grpSpPr>
        <a:xfrm>
          <a:off x="0" y="0"/>
          <a:ext cx="0" cy="0"/>
          <a:chOff x="0" y="0"/>
          <a:chExt cx="0" cy="0"/>
        </a:xfrm>
      </p:grpSpPr>
      <p:pic>
        <p:nvPicPr>
          <p:cNvPr id="342" name="Google Shape;342;p102" descr="Darkened_shutterstock_109663556.jpg"/>
          <p:cNvPicPr preferRelativeResize="0"/>
          <p:nvPr/>
        </p:nvPicPr>
        <p:blipFill rotWithShape="1">
          <a:blip r:embed="rId2">
            <a:alphaModFix amt="80000"/>
          </a:blip>
          <a:srcRect/>
          <a:stretch/>
        </p:blipFill>
        <p:spPr>
          <a:xfrm>
            <a:off x="0" y="0"/>
            <a:ext cx="9144000" cy="5143500"/>
          </a:xfrm>
          <a:prstGeom prst="rect">
            <a:avLst/>
          </a:prstGeom>
          <a:noFill/>
          <a:ln>
            <a:noFill/>
          </a:ln>
        </p:spPr>
      </p:pic>
      <p:sp>
        <p:nvSpPr>
          <p:cNvPr id="343" name="Google Shape;343;p102"/>
          <p:cNvSpPr/>
          <p:nvPr/>
        </p:nvSpPr>
        <p:spPr>
          <a:xfrm>
            <a:off x="0" y="0"/>
            <a:ext cx="9144000" cy="1525692"/>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800"/>
              <a:buFont typeface="Libre Franklin"/>
              <a:buNone/>
            </a:pPr>
            <a:endParaRPr sz="1800" b="0" i="0" u="none" strike="noStrike" cap="none">
              <a:solidFill>
                <a:schemeClr val="lt1"/>
              </a:solidFill>
              <a:latin typeface="Arial"/>
              <a:ea typeface="Arial"/>
              <a:cs typeface="Arial"/>
              <a:sym typeface="Arial"/>
            </a:endParaRPr>
          </a:p>
        </p:txBody>
      </p:sp>
      <p:cxnSp>
        <p:nvCxnSpPr>
          <p:cNvPr id="344" name="Google Shape;344;p102"/>
          <p:cNvCxnSpPr/>
          <p:nvPr/>
        </p:nvCxnSpPr>
        <p:spPr>
          <a:xfrm>
            <a:off x="4488657" y="849767"/>
            <a:ext cx="166688" cy="0"/>
          </a:xfrm>
          <a:prstGeom prst="straightConnector1">
            <a:avLst/>
          </a:prstGeom>
          <a:noFill/>
          <a:ln w="38100" cap="rnd" cmpd="sng">
            <a:solidFill>
              <a:srgbClr val="97D700"/>
            </a:solidFill>
            <a:prstDash val="solid"/>
            <a:round/>
            <a:headEnd type="none" w="sm" len="sm"/>
            <a:tailEnd type="none" w="sm" len="sm"/>
          </a:ln>
        </p:spPr>
      </p:cxnSp>
      <p:pic>
        <p:nvPicPr>
          <p:cNvPr id="345" name="Google Shape;345;p102" descr="UN_SDG_Logo.png"/>
          <p:cNvPicPr preferRelativeResize="0"/>
          <p:nvPr/>
        </p:nvPicPr>
        <p:blipFill rotWithShape="1">
          <a:blip r:embed="rId3">
            <a:alphaModFix/>
          </a:blip>
          <a:srcRect/>
          <a:stretch/>
        </p:blipFill>
        <p:spPr>
          <a:xfrm>
            <a:off x="366538" y="0"/>
            <a:ext cx="1472184" cy="1417320"/>
          </a:xfrm>
          <a:prstGeom prst="rect">
            <a:avLst/>
          </a:prstGeom>
          <a:noFill/>
          <a:ln>
            <a:noFill/>
          </a:ln>
        </p:spPr>
      </p:pic>
      <p:pic>
        <p:nvPicPr>
          <p:cNvPr id="346" name="Google Shape;346;p102" descr="Chart_of_UN_Sustainable_Development_Goals copy.png"/>
          <p:cNvPicPr preferRelativeResize="0"/>
          <p:nvPr/>
        </p:nvPicPr>
        <p:blipFill rotWithShape="1">
          <a:blip r:embed="rId4">
            <a:alphaModFix/>
          </a:blip>
          <a:srcRect/>
          <a:stretch/>
        </p:blipFill>
        <p:spPr>
          <a:xfrm>
            <a:off x="6945965" y="240326"/>
            <a:ext cx="2062354" cy="1050082"/>
          </a:xfrm>
          <a:prstGeom prst="rect">
            <a:avLst/>
          </a:prstGeom>
          <a:noFill/>
          <a:ln>
            <a:noFill/>
          </a:ln>
        </p:spPr>
      </p:pic>
      <p:sp>
        <p:nvSpPr>
          <p:cNvPr id="347" name="Google Shape;347;p102"/>
          <p:cNvSpPr txBox="1">
            <a:spLocks noGrp="1"/>
          </p:cNvSpPr>
          <p:nvPr>
            <p:ph type="title"/>
          </p:nvPr>
        </p:nvSpPr>
        <p:spPr>
          <a:xfrm>
            <a:off x="628650" y="274639"/>
            <a:ext cx="7886700" cy="55951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348" name="Google Shape;348;p102"/>
          <p:cNvSpPr txBox="1"/>
          <p:nvPr/>
        </p:nvSpPr>
        <p:spPr>
          <a:xfrm>
            <a:off x="628650" y="947971"/>
            <a:ext cx="7886700" cy="4241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4BE28"/>
              </a:buClr>
              <a:buSzPts val="1400"/>
              <a:buFont typeface="Arial"/>
              <a:buNone/>
            </a:pPr>
            <a:r>
              <a:rPr lang="en-US" sz="1400" b="1" i="0" u="none" strike="noStrike" cap="none">
                <a:solidFill>
                  <a:srgbClr val="64BE28"/>
                </a:solidFill>
                <a:latin typeface="Arial"/>
                <a:ea typeface="Arial"/>
                <a:cs typeface="Arial"/>
                <a:sym typeface="Arial"/>
              </a:rPr>
              <a:t>Subtitle</a:t>
            </a:r>
            <a:endParaRPr sz="2400">
              <a:solidFill>
                <a:schemeClr val="dk1"/>
              </a:solidFill>
              <a:latin typeface="Libre Franklin"/>
              <a:ea typeface="Libre Franklin"/>
              <a:cs typeface="Libre Franklin"/>
              <a:sym typeface="Libre Franklin"/>
            </a:endParaRPr>
          </a:p>
        </p:txBody>
      </p:sp>
      <p:sp>
        <p:nvSpPr>
          <p:cNvPr id="349" name="Google Shape;349;p102"/>
          <p:cNvSpPr txBox="1">
            <a:spLocks noGrp="1"/>
          </p:cNvSpPr>
          <p:nvPr>
            <p:ph type="body" idx="1"/>
          </p:nvPr>
        </p:nvSpPr>
        <p:spPr>
          <a:xfrm>
            <a:off x="628651" y="1703389"/>
            <a:ext cx="8045450" cy="3179762"/>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10000"/>
              </a:lnSpc>
              <a:spcBef>
                <a:spcPts val="0"/>
              </a:spcBef>
              <a:spcAft>
                <a:spcPts val="0"/>
              </a:spcAft>
              <a:buClr>
                <a:schemeClr val="accent1"/>
              </a:buClr>
              <a:buSzPts val="1600"/>
              <a:buFont typeface="Arial"/>
              <a:buChar char="•"/>
              <a:defRPr sz="1600" b="0" i="0" u="none" strike="noStrike" cap="none">
                <a:solidFill>
                  <a:schemeClr val="lt1"/>
                </a:solidFill>
                <a:latin typeface="Arial"/>
                <a:ea typeface="Arial"/>
                <a:cs typeface="Arial"/>
                <a:sym typeface="Arial"/>
              </a:defRPr>
            </a:lvl1pPr>
            <a:lvl2pPr marL="914400" marR="0" lvl="1" indent="-317500" algn="l" rtl="0">
              <a:lnSpc>
                <a:spcPct val="100000"/>
              </a:lnSpc>
              <a:spcBef>
                <a:spcPts val="500"/>
              </a:spcBef>
              <a:spcAft>
                <a:spcPts val="0"/>
              </a:spcAft>
              <a:buClr>
                <a:schemeClr val="accen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100000"/>
              </a:lnSpc>
              <a:spcBef>
                <a:spcPts val="2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100000"/>
              </a:lnSpc>
              <a:spcBef>
                <a:spcPts val="2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100000"/>
              </a:lnSpc>
              <a:spcBef>
                <a:spcPts val="2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50" name="Google Shape;350;p102" descr="A close up of a sign &#10; &#10;Description automatically generated"/>
          <p:cNvPicPr preferRelativeResize="0"/>
          <p:nvPr/>
        </p:nvPicPr>
        <p:blipFill rotWithShape="1">
          <a:blip r:embed="rId5">
            <a:alphaModFix/>
          </a:blip>
          <a:srcRect r="50563"/>
          <a:stretch/>
        </p:blipFill>
        <p:spPr>
          <a:xfrm>
            <a:off x="7461252" y="4131348"/>
            <a:ext cx="1568473" cy="89938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351"/>
        <p:cNvGrpSpPr/>
        <p:nvPr/>
      </p:nvGrpSpPr>
      <p:grpSpPr>
        <a:xfrm>
          <a:off x="0" y="0"/>
          <a:ext cx="0" cy="0"/>
          <a:chOff x="0" y="0"/>
          <a:chExt cx="0" cy="0"/>
        </a:xfrm>
      </p:grpSpPr>
      <p:sp>
        <p:nvSpPr>
          <p:cNvPr id="352" name="Google Shape;352;p103"/>
          <p:cNvSpPr>
            <a:spLocks noGrp="1"/>
          </p:cNvSpPr>
          <p:nvPr>
            <p:ph type="pic" idx="2"/>
          </p:nvPr>
        </p:nvSpPr>
        <p:spPr>
          <a:xfrm>
            <a:off x="5793130" y="0"/>
            <a:ext cx="3350871" cy="5143500"/>
          </a:xfrm>
          <a:prstGeom prst="rect">
            <a:avLst/>
          </a:prstGeom>
          <a:solidFill>
            <a:srgbClr val="1482AF"/>
          </a:solidFill>
          <a:ln>
            <a:noFill/>
          </a:ln>
        </p:spPr>
      </p:sp>
      <p:sp>
        <p:nvSpPr>
          <p:cNvPr id="353" name="Google Shape;353;p103"/>
          <p:cNvSpPr txBox="1">
            <a:spLocks noGrp="1"/>
          </p:cNvSpPr>
          <p:nvPr>
            <p:ph type="title"/>
          </p:nvPr>
        </p:nvSpPr>
        <p:spPr>
          <a:xfrm>
            <a:off x="746569" y="64024"/>
            <a:ext cx="7517756" cy="707503"/>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97D700"/>
              </a:buClr>
              <a:buSzPts val="2700"/>
              <a:buFont typeface="Arial"/>
              <a:buNone/>
              <a:defRPr sz="2700" b="1" i="0" u="none" strike="noStrike" cap="none">
                <a:solidFill>
                  <a:srgbClr val="97D700"/>
                </a:solidFill>
                <a:highlight>
                  <a:srgbClr val="003B5C"/>
                </a:highlight>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4" name="Google Shape;354;p103"/>
          <p:cNvSpPr txBox="1">
            <a:spLocks noGrp="1"/>
          </p:cNvSpPr>
          <p:nvPr>
            <p:ph type="body" idx="1"/>
          </p:nvPr>
        </p:nvSpPr>
        <p:spPr>
          <a:xfrm>
            <a:off x="746568" y="1319514"/>
            <a:ext cx="4629150" cy="2708476"/>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10000"/>
              </a:lnSpc>
              <a:spcBef>
                <a:spcPts val="0"/>
              </a:spcBef>
              <a:spcAft>
                <a:spcPts val="0"/>
              </a:spcAft>
              <a:buClr>
                <a:srgbClr val="97D700"/>
              </a:buClr>
              <a:buSzPts val="1800"/>
              <a:buFont typeface="Arial"/>
              <a:buChar char="•"/>
              <a:defRPr sz="1800" b="0" i="0" u="none" strike="noStrike" cap="none">
                <a:solidFill>
                  <a:srgbClr val="003B5C"/>
                </a:solidFill>
                <a:latin typeface="Arial"/>
                <a:ea typeface="Arial"/>
                <a:cs typeface="Arial"/>
                <a:sym typeface="Arial"/>
              </a:defRPr>
            </a:lvl1pPr>
            <a:lvl2pPr marL="914400" marR="0" lvl="1" indent="-323850" algn="l" rtl="0">
              <a:lnSpc>
                <a:spcPct val="100000"/>
              </a:lnSpc>
              <a:spcBef>
                <a:spcPts val="500"/>
              </a:spcBef>
              <a:spcAft>
                <a:spcPts val="0"/>
              </a:spcAft>
              <a:buClr>
                <a:srgbClr val="97D700"/>
              </a:buClr>
              <a:buSzPts val="1500"/>
              <a:buFont typeface="Arial"/>
              <a:buChar char="–"/>
              <a:defRPr sz="1500" b="0" i="0" u="none" strike="noStrike" cap="none">
                <a:solidFill>
                  <a:srgbClr val="003B5C"/>
                </a:solidFill>
                <a:latin typeface="Arial"/>
                <a:ea typeface="Arial"/>
                <a:cs typeface="Arial"/>
                <a:sym typeface="Arial"/>
              </a:defRPr>
            </a:lvl2pPr>
            <a:lvl3pPr marL="1371600" marR="0" lvl="2" indent="-314325" algn="l" rtl="0">
              <a:lnSpc>
                <a:spcPct val="100000"/>
              </a:lnSpc>
              <a:spcBef>
                <a:spcPts val="200"/>
              </a:spcBef>
              <a:spcAft>
                <a:spcPts val="0"/>
              </a:spcAft>
              <a:buClr>
                <a:srgbClr val="97D700"/>
              </a:buClr>
              <a:buSzPts val="1350"/>
              <a:buFont typeface="Arial"/>
              <a:buChar char="•"/>
              <a:defRPr sz="1350" b="0" i="0" u="none" strike="noStrike" cap="none">
                <a:solidFill>
                  <a:srgbClr val="003B5C"/>
                </a:solidFill>
                <a:latin typeface="Arial"/>
                <a:ea typeface="Arial"/>
                <a:cs typeface="Arial"/>
                <a:sym typeface="Arial"/>
              </a:defRPr>
            </a:lvl3pPr>
            <a:lvl4pPr marL="1828800" marR="0" lvl="3" indent="-304800" algn="l" rtl="0">
              <a:lnSpc>
                <a:spcPct val="100000"/>
              </a:lnSpc>
              <a:spcBef>
                <a:spcPts val="200"/>
              </a:spcBef>
              <a:spcAft>
                <a:spcPts val="0"/>
              </a:spcAft>
              <a:buClr>
                <a:srgbClr val="97D700"/>
              </a:buClr>
              <a:buSzPts val="1200"/>
              <a:buFont typeface="Arial"/>
              <a:buChar char="–"/>
              <a:defRPr sz="1200" b="0" i="0" u="none" strike="noStrike" cap="none">
                <a:solidFill>
                  <a:srgbClr val="003B5C"/>
                </a:solidFill>
                <a:latin typeface="Arial"/>
                <a:ea typeface="Arial"/>
                <a:cs typeface="Arial"/>
                <a:sym typeface="Arial"/>
              </a:defRPr>
            </a:lvl4pPr>
            <a:lvl5pPr marL="2286000" marR="0" lvl="4" indent="-304800" algn="l" rtl="0">
              <a:lnSpc>
                <a:spcPct val="100000"/>
              </a:lnSpc>
              <a:spcBef>
                <a:spcPts val="200"/>
              </a:spcBef>
              <a:spcAft>
                <a:spcPts val="0"/>
              </a:spcAft>
              <a:buClr>
                <a:srgbClr val="97D700"/>
              </a:buClr>
              <a:buSzPts val="1200"/>
              <a:buFont typeface="Arial"/>
              <a:buChar char="»"/>
              <a:defRPr sz="1200" b="0" i="0" u="none" strike="noStrike" cap="none">
                <a:solidFill>
                  <a:srgbClr val="003B5C"/>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Libre Franklin"/>
                <a:ea typeface="Libre Franklin"/>
                <a:cs typeface="Libre Franklin"/>
                <a:sym typeface="Libre Franklin"/>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Libre Franklin"/>
                <a:ea typeface="Libre Franklin"/>
                <a:cs typeface="Libre Franklin"/>
                <a:sym typeface="Libre Franklin"/>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Libre Franklin"/>
                <a:ea typeface="Libre Franklin"/>
                <a:cs typeface="Libre Franklin"/>
                <a:sym typeface="Libre Franklin"/>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1482AF"/>
        </a:solidFill>
        <a:effectLst/>
      </p:bgPr>
    </p:bg>
    <p:spTree>
      <p:nvGrpSpPr>
        <p:cNvPr id="1" name="Shape 355"/>
        <p:cNvGrpSpPr/>
        <p:nvPr/>
      </p:nvGrpSpPr>
      <p:grpSpPr>
        <a:xfrm>
          <a:off x="0" y="0"/>
          <a:ext cx="0" cy="0"/>
          <a:chOff x="0" y="0"/>
          <a:chExt cx="0" cy="0"/>
        </a:xfrm>
      </p:grpSpPr>
      <p:sp>
        <p:nvSpPr>
          <p:cNvPr id="356" name="Google Shape;356;p104"/>
          <p:cNvSpPr/>
          <p:nvPr/>
        </p:nvSpPr>
        <p:spPr>
          <a:xfrm>
            <a:off x="0" y="3051000"/>
            <a:ext cx="9144000" cy="20925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Libre Franklin"/>
              <a:ea typeface="Libre Franklin"/>
              <a:cs typeface="Libre Franklin"/>
              <a:sym typeface="Libre Franklin"/>
            </a:endParaRPr>
          </a:p>
        </p:txBody>
      </p:sp>
      <p:sp>
        <p:nvSpPr>
          <p:cNvPr id="357" name="Google Shape;357;p104"/>
          <p:cNvSpPr/>
          <p:nvPr/>
        </p:nvSpPr>
        <p:spPr>
          <a:xfrm>
            <a:off x="772612" y="3751001"/>
            <a:ext cx="3086018"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50" b="1">
                <a:solidFill>
                  <a:schemeClr val="lt1"/>
                </a:solidFill>
                <a:latin typeface="Arial"/>
                <a:ea typeface="Arial"/>
                <a:cs typeface="Arial"/>
                <a:sym typeface="Arial"/>
              </a:rPr>
              <a:t>Thank you</a:t>
            </a:r>
            <a:endParaRPr sz="4050" b="1">
              <a:solidFill>
                <a:schemeClr val="lt1"/>
              </a:solidFill>
              <a:latin typeface="Arial"/>
              <a:ea typeface="Arial"/>
              <a:cs typeface="Arial"/>
              <a:sym typeface="Arial"/>
            </a:endParaRPr>
          </a:p>
        </p:txBody>
      </p:sp>
      <p:pic>
        <p:nvPicPr>
          <p:cNvPr id="358" name="Google Shape;358;p104" descr="A close up of a logo&#10;&#10;Description automatically generated"/>
          <p:cNvPicPr preferRelativeResize="0"/>
          <p:nvPr/>
        </p:nvPicPr>
        <p:blipFill rotWithShape="1">
          <a:blip r:embed="rId2">
            <a:alphaModFix/>
          </a:blip>
          <a:srcRect/>
          <a:stretch/>
        </p:blipFill>
        <p:spPr>
          <a:xfrm>
            <a:off x="7261664" y="3628340"/>
            <a:ext cx="1819275" cy="128111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9"/>
        <p:cNvGrpSpPr/>
        <p:nvPr/>
      </p:nvGrpSpPr>
      <p:grpSpPr>
        <a:xfrm>
          <a:off x="0" y="0"/>
          <a:ext cx="0" cy="0"/>
          <a:chOff x="0" y="0"/>
          <a:chExt cx="0" cy="0"/>
        </a:xfrm>
      </p:grpSpPr>
      <p:sp>
        <p:nvSpPr>
          <p:cNvPr id="360" name="Google Shape;360;p10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1" name="Google Shape;361;p10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10000"/>
              </a:lnSpc>
              <a:spcBef>
                <a:spcPts val="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10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362" name="Google Shape;362;p10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63" name="Google Shape;363;p10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64" name="Google Shape;364;p10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rgbClr val="F8F8F8"/>
        </a:solidFill>
        <a:effectLst/>
      </p:bgPr>
    </p:bg>
    <p:spTree>
      <p:nvGrpSpPr>
        <p:cNvPr id="1" name="Shape 365"/>
        <p:cNvGrpSpPr/>
        <p:nvPr/>
      </p:nvGrpSpPr>
      <p:grpSpPr>
        <a:xfrm>
          <a:off x="0" y="0"/>
          <a:ext cx="0" cy="0"/>
          <a:chOff x="0" y="0"/>
          <a:chExt cx="0" cy="0"/>
        </a:xfrm>
      </p:grpSpPr>
      <p:sp>
        <p:nvSpPr>
          <p:cNvPr id="366" name="Google Shape;366;p10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97D700"/>
              </a:buClr>
              <a:buSzPts val="2700"/>
              <a:buFont typeface="Arial"/>
              <a:buNone/>
              <a:defRPr sz="2700" b="1" i="0" u="none" strike="noStrike" cap="none">
                <a:solidFill>
                  <a:srgbClr val="97D700"/>
                </a:solidFill>
                <a:highlight>
                  <a:srgbClr val="003B5C"/>
                </a:highlight>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7" name="Google Shape;367;p10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10000"/>
              </a:lnSpc>
              <a:spcBef>
                <a:spcPts val="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10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Slide - 1">
  <p:cSld name="1_Title Slide - 1">
    <p:spTree>
      <p:nvGrpSpPr>
        <p:cNvPr id="1" name="Shape 368"/>
        <p:cNvGrpSpPr/>
        <p:nvPr/>
      </p:nvGrpSpPr>
      <p:grpSpPr>
        <a:xfrm>
          <a:off x="0" y="0"/>
          <a:ext cx="0" cy="0"/>
          <a:chOff x="0" y="0"/>
          <a:chExt cx="0" cy="0"/>
        </a:xfrm>
      </p:grpSpPr>
      <p:pic>
        <p:nvPicPr>
          <p:cNvPr id="369" name="Google Shape;369;p10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0" name="Google Shape;370;p107"/>
          <p:cNvSpPr txBox="1">
            <a:spLocks noGrp="1"/>
          </p:cNvSpPr>
          <p:nvPr>
            <p:ph type="ctrTitle"/>
          </p:nvPr>
        </p:nvSpPr>
        <p:spPr>
          <a:xfrm>
            <a:off x="762738" y="1221379"/>
            <a:ext cx="3817200" cy="127149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200"/>
              <a:buFont typeface="Arial"/>
              <a:buNone/>
              <a:defRPr sz="22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371" name="Google Shape;371;p107"/>
          <p:cNvCxnSpPr/>
          <p:nvPr/>
        </p:nvCxnSpPr>
        <p:spPr>
          <a:xfrm>
            <a:off x="762738" y="1098649"/>
            <a:ext cx="1386000" cy="0"/>
          </a:xfrm>
          <a:prstGeom prst="straightConnector1">
            <a:avLst/>
          </a:prstGeom>
          <a:noFill/>
          <a:ln w="12700" cap="flat" cmpd="sng">
            <a:solidFill>
              <a:schemeClr val="dk2"/>
            </a:solidFill>
            <a:prstDash val="solid"/>
            <a:round/>
            <a:headEnd type="none" w="sm" len="sm"/>
            <a:tailEnd type="none" w="sm" len="sm"/>
          </a:ln>
        </p:spPr>
      </p:cxnSp>
      <p:pic>
        <p:nvPicPr>
          <p:cNvPr id="372" name="Google Shape;372;p107"/>
          <p:cNvPicPr preferRelativeResize="0"/>
          <p:nvPr/>
        </p:nvPicPr>
        <p:blipFill rotWithShape="1">
          <a:blip r:embed="rId3">
            <a:alphaModFix/>
          </a:blip>
          <a:srcRect/>
          <a:stretch/>
        </p:blipFill>
        <p:spPr>
          <a:xfrm>
            <a:off x="537718" y="3519569"/>
            <a:ext cx="1587500" cy="11176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Slide - 2">
  <p:cSld name="1_Title Slide - 2">
    <p:spTree>
      <p:nvGrpSpPr>
        <p:cNvPr id="1" name="Shape 373"/>
        <p:cNvGrpSpPr/>
        <p:nvPr/>
      </p:nvGrpSpPr>
      <p:grpSpPr>
        <a:xfrm>
          <a:off x="0" y="0"/>
          <a:ext cx="0" cy="0"/>
          <a:chOff x="0" y="0"/>
          <a:chExt cx="0" cy="0"/>
        </a:xfrm>
      </p:grpSpPr>
      <p:pic>
        <p:nvPicPr>
          <p:cNvPr id="374" name="Google Shape;374;p10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5" name="Google Shape;375;p108"/>
          <p:cNvSpPr txBox="1">
            <a:spLocks noGrp="1"/>
          </p:cNvSpPr>
          <p:nvPr>
            <p:ph type="ctrTitle"/>
          </p:nvPr>
        </p:nvSpPr>
        <p:spPr>
          <a:xfrm>
            <a:off x="762738" y="1221379"/>
            <a:ext cx="3816000" cy="127149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2200"/>
              <a:buFont typeface="Arial"/>
              <a:buNone/>
              <a:defRPr sz="2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76" name="Google Shape;376;p108"/>
          <p:cNvPicPr preferRelativeResize="0"/>
          <p:nvPr/>
        </p:nvPicPr>
        <p:blipFill rotWithShape="1">
          <a:blip r:embed="rId3">
            <a:alphaModFix/>
          </a:blip>
          <a:srcRect/>
          <a:stretch/>
        </p:blipFill>
        <p:spPr>
          <a:xfrm>
            <a:off x="470616" y="3456067"/>
            <a:ext cx="1727200" cy="1244600"/>
          </a:xfrm>
          <a:prstGeom prst="rect">
            <a:avLst/>
          </a:prstGeom>
          <a:noFill/>
          <a:ln>
            <a:noFill/>
          </a:ln>
        </p:spPr>
      </p:pic>
      <p:cxnSp>
        <p:nvCxnSpPr>
          <p:cNvPr id="377" name="Google Shape;377;p108"/>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Divider Slide - Light Green">
  <p:cSld name="2_Divider Slide - Light Green">
    <p:bg>
      <p:bgPr>
        <a:solidFill>
          <a:schemeClr val="accent2"/>
        </a:solidFill>
        <a:effectLst/>
      </p:bgPr>
    </p:bg>
    <p:spTree>
      <p:nvGrpSpPr>
        <p:cNvPr id="1" name="Shape 378"/>
        <p:cNvGrpSpPr/>
        <p:nvPr/>
      </p:nvGrpSpPr>
      <p:grpSpPr>
        <a:xfrm>
          <a:off x="0" y="0"/>
          <a:ext cx="0" cy="0"/>
          <a:chOff x="0" y="0"/>
          <a:chExt cx="0" cy="0"/>
        </a:xfrm>
      </p:grpSpPr>
      <p:sp>
        <p:nvSpPr>
          <p:cNvPr id="379" name="Google Shape;379;p109"/>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0" name="Google Shape;380;p109"/>
          <p:cNvSpPr txBox="1">
            <a:spLocks noGrp="1"/>
          </p:cNvSpPr>
          <p:nvPr>
            <p:ph type="body" idx="1"/>
          </p:nvPr>
        </p:nvSpPr>
        <p:spPr>
          <a:xfrm>
            <a:off x="772264"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381" name="Google Shape;381;p109"/>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Divider Slide - Blue">
  <p:cSld name="2_Divider Slide - Blue">
    <p:bg>
      <p:bgPr>
        <a:solidFill>
          <a:schemeClr val="accent3"/>
        </a:solidFill>
        <a:effectLst/>
      </p:bgPr>
    </p:bg>
    <p:spTree>
      <p:nvGrpSpPr>
        <p:cNvPr id="1" name="Shape 382"/>
        <p:cNvGrpSpPr/>
        <p:nvPr/>
      </p:nvGrpSpPr>
      <p:grpSpPr>
        <a:xfrm>
          <a:off x="0" y="0"/>
          <a:ext cx="0" cy="0"/>
          <a:chOff x="0" y="0"/>
          <a:chExt cx="0" cy="0"/>
        </a:xfrm>
      </p:grpSpPr>
      <p:sp>
        <p:nvSpPr>
          <p:cNvPr id="383" name="Google Shape;383;p110"/>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4" name="Google Shape;384;p110"/>
          <p:cNvSpPr txBox="1">
            <a:spLocks noGrp="1"/>
          </p:cNvSpPr>
          <p:nvPr>
            <p:ph type="body" idx="1"/>
          </p:nvPr>
        </p:nvSpPr>
        <p:spPr>
          <a:xfrm>
            <a:off x="772264"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385" name="Google Shape;385;p110"/>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Title and Content - Bullets">
  <p:cSld name="2_Title and Content - Bullets">
    <p:spTree>
      <p:nvGrpSpPr>
        <p:cNvPr id="1" name="Shape 386"/>
        <p:cNvGrpSpPr/>
        <p:nvPr/>
      </p:nvGrpSpPr>
      <p:grpSpPr>
        <a:xfrm>
          <a:off x="0" y="0"/>
          <a:ext cx="0" cy="0"/>
          <a:chOff x="0" y="0"/>
          <a:chExt cx="0" cy="0"/>
        </a:xfrm>
      </p:grpSpPr>
      <p:sp>
        <p:nvSpPr>
          <p:cNvPr id="387" name="Google Shape;387;p111"/>
          <p:cNvSpPr txBox="1">
            <a:spLocks noGrp="1"/>
          </p:cNvSpPr>
          <p:nvPr>
            <p:ph type="body" idx="1"/>
          </p:nvPr>
        </p:nvSpPr>
        <p:spPr>
          <a:xfrm>
            <a:off x="590480" y="1019854"/>
            <a:ext cx="6710433" cy="3714071"/>
          </a:xfrm>
          <a:prstGeom prst="rect">
            <a:avLst/>
          </a:prstGeom>
          <a:noFill/>
          <a:ln>
            <a:noFill/>
          </a:ln>
        </p:spPr>
        <p:txBody>
          <a:bodyPr spcFirstLastPara="1" wrap="square" lIns="0" tIns="0" rIns="0" bIns="0" anchor="t" anchorCtr="0">
            <a:noAutofit/>
          </a:bodyPr>
          <a:lstStyle>
            <a:lvl1pPr marL="457200" marR="0" lvl="0" indent="-330200" algn="l" rtl="0">
              <a:lnSpc>
                <a:spcPct val="120000"/>
              </a:lnSpc>
              <a:spcBef>
                <a:spcPts val="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100000"/>
              </a:lnSpc>
              <a:spcBef>
                <a:spcPts val="8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388" name="Google Shape;388;p111"/>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89" name="Google Shape;389;p111"/>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90" name="Google Shape;390;p111"/>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391" name="Google Shape;391;p111"/>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Slide - Light Green">
  <p:cSld name="Divider Slide - Light Green">
    <p:bg>
      <p:bgPr>
        <a:solidFill>
          <a:schemeClr val="accent2"/>
        </a:solidFill>
        <a:effectLst/>
      </p:bgPr>
    </p:bg>
    <p:spTree>
      <p:nvGrpSpPr>
        <p:cNvPr id="1" name="Shape 48"/>
        <p:cNvGrpSpPr/>
        <p:nvPr/>
      </p:nvGrpSpPr>
      <p:grpSpPr>
        <a:xfrm>
          <a:off x="0" y="0"/>
          <a:ext cx="0" cy="0"/>
          <a:chOff x="0" y="0"/>
          <a:chExt cx="0" cy="0"/>
        </a:xfrm>
      </p:grpSpPr>
      <p:sp>
        <p:nvSpPr>
          <p:cNvPr id="49" name="Google Shape;49;p48"/>
          <p:cNvSpPr txBox="1">
            <a:spLocks noGrp="1"/>
          </p:cNvSpPr>
          <p:nvPr>
            <p:ph type="title"/>
          </p:nvPr>
        </p:nvSpPr>
        <p:spPr>
          <a:xfrm>
            <a:off x="772263" y="1228540"/>
            <a:ext cx="6724650" cy="14843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Arial"/>
              <a:buNone/>
              <a:defRPr sz="36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8"/>
          <p:cNvSpPr txBox="1">
            <a:spLocks noGrp="1"/>
          </p:cNvSpPr>
          <p:nvPr>
            <p:ph type="body" idx="1"/>
          </p:nvPr>
        </p:nvSpPr>
        <p:spPr>
          <a:xfrm>
            <a:off x="772263" y="3371587"/>
            <a:ext cx="6511925" cy="91645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2000"/>
              <a:buNone/>
              <a:defRPr sz="2000">
                <a:solidFill>
                  <a:schemeClr val="lt1"/>
                </a:solidFill>
              </a:defRPr>
            </a:lvl1pPr>
            <a:lvl2pPr marL="914400" lvl="1" indent="-228600" algn="l">
              <a:lnSpc>
                <a:spcPct val="100000"/>
              </a:lnSpc>
              <a:spcBef>
                <a:spcPts val="500"/>
              </a:spcBef>
              <a:spcAft>
                <a:spcPts val="0"/>
              </a:spcAft>
              <a:buSzPts val="1800"/>
              <a:buNone/>
              <a:defRPr sz="1800">
                <a:solidFill>
                  <a:srgbClr val="949494"/>
                </a:solidFill>
              </a:defRPr>
            </a:lvl2pPr>
            <a:lvl3pPr marL="1371600" lvl="2" indent="-228600" algn="l">
              <a:lnSpc>
                <a:spcPct val="100000"/>
              </a:lnSpc>
              <a:spcBef>
                <a:spcPts val="200"/>
              </a:spcBef>
              <a:spcAft>
                <a:spcPts val="0"/>
              </a:spcAft>
              <a:buClr>
                <a:srgbClr val="949494"/>
              </a:buClr>
              <a:buSzPts val="1600"/>
              <a:buNone/>
              <a:defRPr sz="1600">
                <a:solidFill>
                  <a:srgbClr val="949494"/>
                </a:solidFill>
              </a:defRPr>
            </a:lvl3pPr>
            <a:lvl4pPr marL="1828800" lvl="3" indent="-228600" algn="l">
              <a:lnSpc>
                <a:spcPct val="100000"/>
              </a:lnSpc>
              <a:spcBef>
                <a:spcPts val="200"/>
              </a:spcBef>
              <a:spcAft>
                <a:spcPts val="0"/>
              </a:spcAft>
              <a:buClr>
                <a:srgbClr val="949494"/>
              </a:buClr>
              <a:buSzPts val="1400"/>
              <a:buNone/>
              <a:defRPr sz="1400">
                <a:solidFill>
                  <a:srgbClr val="949494"/>
                </a:solidFill>
              </a:defRPr>
            </a:lvl4pPr>
            <a:lvl5pPr marL="2286000" lvl="4" indent="-228600" algn="l">
              <a:lnSpc>
                <a:spcPct val="100000"/>
              </a:lnSpc>
              <a:spcBef>
                <a:spcPts val="200"/>
              </a:spcBef>
              <a:spcAft>
                <a:spcPts val="0"/>
              </a:spcAft>
              <a:buClr>
                <a:srgbClr val="949494"/>
              </a:buClr>
              <a:buSzPts val="1400"/>
              <a:buNone/>
              <a:defRPr sz="1400">
                <a:solidFill>
                  <a:srgbClr val="949494"/>
                </a:solidFill>
              </a:defRPr>
            </a:lvl5pPr>
            <a:lvl6pPr marL="2743200" lvl="5" indent="-228600" algn="l">
              <a:spcBef>
                <a:spcPts val="280"/>
              </a:spcBef>
              <a:spcAft>
                <a:spcPts val="0"/>
              </a:spcAft>
              <a:buClr>
                <a:srgbClr val="949494"/>
              </a:buClr>
              <a:buSzPts val="1400"/>
              <a:buNone/>
              <a:defRPr sz="1400">
                <a:solidFill>
                  <a:srgbClr val="949494"/>
                </a:solidFill>
              </a:defRPr>
            </a:lvl6pPr>
            <a:lvl7pPr marL="3200400" lvl="6" indent="-228600" algn="l">
              <a:spcBef>
                <a:spcPts val="280"/>
              </a:spcBef>
              <a:spcAft>
                <a:spcPts val="0"/>
              </a:spcAft>
              <a:buClr>
                <a:srgbClr val="949494"/>
              </a:buClr>
              <a:buSzPts val="1400"/>
              <a:buNone/>
              <a:defRPr sz="1400">
                <a:solidFill>
                  <a:srgbClr val="949494"/>
                </a:solidFill>
              </a:defRPr>
            </a:lvl7pPr>
            <a:lvl8pPr marL="3657600" lvl="7" indent="-228600" algn="l">
              <a:spcBef>
                <a:spcPts val="280"/>
              </a:spcBef>
              <a:spcAft>
                <a:spcPts val="0"/>
              </a:spcAft>
              <a:buClr>
                <a:srgbClr val="949494"/>
              </a:buClr>
              <a:buSzPts val="1400"/>
              <a:buNone/>
              <a:defRPr sz="1400">
                <a:solidFill>
                  <a:srgbClr val="949494"/>
                </a:solidFill>
              </a:defRPr>
            </a:lvl8pPr>
            <a:lvl9pPr marL="4114800" lvl="8" indent="-228600" algn="l">
              <a:spcBef>
                <a:spcPts val="280"/>
              </a:spcBef>
              <a:spcAft>
                <a:spcPts val="0"/>
              </a:spcAft>
              <a:buClr>
                <a:srgbClr val="949494"/>
              </a:buClr>
              <a:buSzPts val="1400"/>
              <a:buNone/>
              <a:defRPr sz="1400">
                <a:solidFill>
                  <a:srgbClr val="949494"/>
                </a:solidFil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92"/>
        <p:cNvGrpSpPr/>
        <p:nvPr/>
      </p:nvGrpSpPr>
      <p:grpSpPr>
        <a:xfrm>
          <a:off x="0" y="0"/>
          <a:ext cx="0" cy="0"/>
          <a:chOff x="0" y="0"/>
          <a:chExt cx="0" cy="0"/>
        </a:xfrm>
      </p:grpSpPr>
      <p:sp>
        <p:nvSpPr>
          <p:cNvPr id="393" name="Google Shape;393;p112"/>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94" name="Google Shape;394;p112"/>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95" name="Google Shape;395;p112"/>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396" name="Google Shape;396;p112"/>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7" name="Google Shape;397;p112"/>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120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and Content - Blue">
  <p:cSld name="2_Title and Content - Blue">
    <p:bg>
      <p:bgPr>
        <a:solidFill>
          <a:schemeClr val="dk2"/>
        </a:solidFill>
        <a:effectLst/>
      </p:bgPr>
    </p:bg>
    <p:spTree>
      <p:nvGrpSpPr>
        <p:cNvPr id="1" name="Shape 398"/>
        <p:cNvGrpSpPr/>
        <p:nvPr/>
      </p:nvGrpSpPr>
      <p:grpSpPr>
        <a:xfrm>
          <a:off x="0" y="0"/>
          <a:ext cx="0" cy="0"/>
          <a:chOff x="0" y="0"/>
          <a:chExt cx="0" cy="0"/>
        </a:xfrm>
      </p:grpSpPr>
      <p:sp>
        <p:nvSpPr>
          <p:cNvPr id="399" name="Google Shape;399;p113"/>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00" name="Google Shape;400;p113"/>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01" name="Google Shape;401;p113"/>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02" name="Google Shape;402;p113"/>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3" name="Google Shape;403;p113"/>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100000"/>
              </a:lnSpc>
              <a:spcBef>
                <a:spcPts val="120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2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2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pic>
        <p:nvPicPr>
          <p:cNvPr id="404" name="Google Shape;404;p113"/>
          <p:cNvPicPr preferRelativeResize="0"/>
          <p:nvPr/>
        </p:nvPicPr>
        <p:blipFill rotWithShape="1">
          <a:blip r:embed="rId2">
            <a:alphaModFix/>
          </a:blip>
          <a:srcRect/>
          <a:stretch/>
        </p:blipFill>
        <p:spPr>
          <a:xfrm>
            <a:off x="7693922" y="1"/>
            <a:ext cx="1028700" cy="7874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405"/>
        <p:cNvGrpSpPr/>
        <p:nvPr/>
      </p:nvGrpSpPr>
      <p:grpSpPr>
        <a:xfrm>
          <a:off x="0" y="0"/>
          <a:ext cx="0" cy="0"/>
          <a:chOff x="0" y="0"/>
          <a:chExt cx="0" cy="0"/>
        </a:xfrm>
      </p:grpSpPr>
      <p:sp>
        <p:nvSpPr>
          <p:cNvPr id="406" name="Google Shape;406;p114"/>
          <p:cNvSpPr txBox="1">
            <a:spLocks noGrp="1"/>
          </p:cNvSpPr>
          <p:nvPr>
            <p:ph type="body" idx="1"/>
          </p:nvPr>
        </p:nvSpPr>
        <p:spPr>
          <a:xfrm>
            <a:off x="584103"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10000"/>
              </a:lnSpc>
              <a:spcBef>
                <a:spcPts val="120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07" name="Google Shape;407;p114"/>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08" name="Google Shape;408;p114"/>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09" name="Google Shape;409;p114"/>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10" name="Google Shape;410;p114"/>
          <p:cNvSpPr txBox="1">
            <a:spLocks noGrp="1"/>
          </p:cNvSpPr>
          <p:nvPr>
            <p:ph type="body" idx="2"/>
          </p:nvPr>
        </p:nvSpPr>
        <p:spPr>
          <a:xfrm>
            <a:off x="4827516"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10000"/>
              </a:lnSpc>
              <a:spcBef>
                <a:spcPts val="120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11" name="Google Shape;411;p114"/>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wo Content - Titles">
  <p:cSld name="2_Two Content - Titles">
    <p:spTree>
      <p:nvGrpSpPr>
        <p:cNvPr id="1" name="Shape 412"/>
        <p:cNvGrpSpPr/>
        <p:nvPr/>
      </p:nvGrpSpPr>
      <p:grpSpPr>
        <a:xfrm>
          <a:off x="0" y="0"/>
          <a:ext cx="0" cy="0"/>
          <a:chOff x="0" y="0"/>
          <a:chExt cx="0" cy="0"/>
        </a:xfrm>
      </p:grpSpPr>
      <p:sp>
        <p:nvSpPr>
          <p:cNvPr id="413" name="Google Shape;413;p115"/>
          <p:cNvSpPr txBox="1">
            <a:spLocks noGrp="1"/>
          </p:cNvSpPr>
          <p:nvPr>
            <p:ph type="body" idx="1"/>
          </p:nvPr>
        </p:nvSpPr>
        <p:spPr>
          <a:xfrm>
            <a:off x="584103"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414" name="Google Shape;414;p115"/>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15" name="Google Shape;415;p115"/>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16" name="Google Shape;416;p115"/>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17" name="Google Shape;417;p115"/>
          <p:cNvSpPr txBox="1">
            <a:spLocks noGrp="1"/>
          </p:cNvSpPr>
          <p:nvPr>
            <p:ph type="body" idx="2"/>
          </p:nvPr>
        </p:nvSpPr>
        <p:spPr>
          <a:xfrm>
            <a:off x="584103" y="1633501"/>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10000"/>
              </a:lnSpc>
              <a:spcBef>
                <a:spcPts val="120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18" name="Google Shape;418;p115"/>
          <p:cNvSpPr txBox="1">
            <a:spLocks noGrp="1"/>
          </p:cNvSpPr>
          <p:nvPr>
            <p:ph type="body" idx="3"/>
          </p:nvPr>
        </p:nvSpPr>
        <p:spPr>
          <a:xfrm>
            <a:off x="4827516"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419" name="Google Shape;419;p115"/>
          <p:cNvSpPr txBox="1">
            <a:spLocks noGrp="1"/>
          </p:cNvSpPr>
          <p:nvPr>
            <p:ph type="body" idx="4"/>
          </p:nvPr>
        </p:nvSpPr>
        <p:spPr>
          <a:xfrm>
            <a:off x="4827516" y="1633501"/>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10000"/>
              </a:lnSpc>
              <a:spcBef>
                <a:spcPts val="120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0000"/>
              </a:lnSpc>
              <a:spcBef>
                <a:spcPts val="2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20" name="Google Shape;420;p115"/>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Image + Text">
  <p:cSld name="2_Image + Text">
    <p:spTree>
      <p:nvGrpSpPr>
        <p:cNvPr id="1" name="Shape 421"/>
        <p:cNvGrpSpPr/>
        <p:nvPr/>
      </p:nvGrpSpPr>
      <p:grpSpPr>
        <a:xfrm>
          <a:off x="0" y="0"/>
          <a:ext cx="0" cy="0"/>
          <a:chOff x="0" y="0"/>
          <a:chExt cx="0" cy="0"/>
        </a:xfrm>
      </p:grpSpPr>
      <p:sp>
        <p:nvSpPr>
          <p:cNvPr id="422" name="Google Shape;422;p116"/>
          <p:cNvSpPr txBox="1">
            <a:spLocks noGrp="1"/>
          </p:cNvSpPr>
          <p:nvPr>
            <p:ph type="body" idx="1"/>
          </p:nvPr>
        </p:nvSpPr>
        <p:spPr>
          <a:xfrm>
            <a:off x="3790535" y="1018800"/>
            <a:ext cx="4629279" cy="3716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5000"/>
              </a:lnSpc>
              <a:spcBef>
                <a:spcPts val="120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5000"/>
              </a:lnSpc>
              <a:spcBef>
                <a:spcPts val="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5000"/>
              </a:lnSpc>
              <a:spcBef>
                <a:spcPts val="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5000"/>
              </a:lnSpc>
              <a:spcBef>
                <a:spcPts val="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23" name="Google Shape;423;p116"/>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24" name="Google Shape;424;p116"/>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25" name="Google Shape;425;p116"/>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26" name="Google Shape;426;p116"/>
          <p:cNvSpPr>
            <a:spLocks noGrp="1"/>
          </p:cNvSpPr>
          <p:nvPr>
            <p:ph type="pic" idx="2"/>
          </p:nvPr>
        </p:nvSpPr>
        <p:spPr>
          <a:xfrm>
            <a:off x="590481" y="1109664"/>
            <a:ext cx="2694343" cy="3625475"/>
          </a:xfrm>
          <a:prstGeom prst="rect">
            <a:avLst/>
          </a:prstGeom>
          <a:noFill/>
          <a:ln>
            <a:noFill/>
          </a:ln>
        </p:spPr>
      </p:sp>
      <p:sp>
        <p:nvSpPr>
          <p:cNvPr id="427" name="Google Shape;427;p116"/>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28"/>
        <p:cNvGrpSpPr/>
        <p:nvPr/>
      </p:nvGrpSpPr>
      <p:grpSpPr>
        <a:xfrm>
          <a:off x="0" y="0"/>
          <a:ext cx="0" cy="0"/>
          <a:chOff x="0" y="0"/>
          <a:chExt cx="0" cy="0"/>
        </a:xfrm>
      </p:grpSpPr>
      <p:sp>
        <p:nvSpPr>
          <p:cNvPr id="429" name="Google Shape;429;p117"/>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30" name="Google Shape;430;p117"/>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31" name="Google Shape;431;p117"/>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32" name="Google Shape;432;p117"/>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433"/>
        <p:cNvGrpSpPr/>
        <p:nvPr/>
      </p:nvGrpSpPr>
      <p:grpSpPr>
        <a:xfrm>
          <a:off x="0" y="0"/>
          <a:ext cx="0" cy="0"/>
          <a:chOff x="0" y="0"/>
          <a:chExt cx="0" cy="0"/>
        </a:xfrm>
      </p:grpSpPr>
      <p:sp>
        <p:nvSpPr>
          <p:cNvPr id="434" name="Google Shape;434;p118"/>
          <p:cNvSpPr>
            <a:spLocks noGrp="1"/>
          </p:cNvSpPr>
          <p:nvPr>
            <p:ph type="pic" idx="2"/>
          </p:nvPr>
        </p:nvSpPr>
        <p:spPr>
          <a:xfrm>
            <a:off x="1815808" y="1102423"/>
            <a:ext cx="5486400" cy="3086100"/>
          </a:xfrm>
          <a:prstGeom prst="rect">
            <a:avLst/>
          </a:prstGeom>
          <a:noFill/>
          <a:ln>
            <a:noFill/>
          </a:ln>
        </p:spPr>
      </p:sp>
      <p:sp>
        <p:nvSpPr>
          <p:cNvPr id="435" name="Google Shape;435;p118"/>
          <p:cNvSpPr txBox="1">
            <a:spLocks noGrp="1"/>
          </p:cNvSpPr>
          <p:nvPr>
            <p:ph type="body" idx="1"/>
          </p:nvPr>
        </p:nvSpPr>
        <p:spPr>
          <a:xfrm>
            <a:off x="1815808" y="4295681"/>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9pPr>
          </a:lstStyle>
          <a:p>
            <a:endParaRPr/>
          </a:p>
        </p:txBody>
      </p:sp>
      <p:sp>
        <p:nvSpPr>
          <p:cNvPr id="436" name="Google Shape;436;p118"/>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37" name="Google Shape;437;p118"/>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38" name="Google Shape;438;p118"/>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39" name="Google Shape;439;p118"/>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Three icons">
  <p:cSld name="2_Three icons">
    <p:spTree>
      <p:nvGrpSpPr>
        <p:cNvPr id="1" name="Shape 440"/>
        <p:cNvGrpSpPr/>
        <p:nvPr/>
      </p:nvGrpSpPr>
      <p:grpSpPr>
        <a:xfrm>
          <a:off x="0" y="0"/>
          <a:ext cx="0" cy="0"/>
          <a:chOff x="0" y="0"/>
          <a:chExt cx="0" cy="0"/>
        </a:xfrm>
      </p:grpSpPr>
      <p:sp>
        <p:nvSpPr>
          <p:cNvPr id="441" name="Google Shape;441;p119"/>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42" name="Google Shape;442;p119"/>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43" name="Google Shape;443;p119"/>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44" name="Google Shape;444;p119"/>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445" name="Google Shape;445;p119"/>
          <p:cNvPicPr preferRelativeResize="0"/>
          <p:nvPr/>
        </p:nvPicPr>
        <p:blipFill rotWithShape="1">
          <a:blip r:embed="rId2">
            <a:alphaModFix/>
          </a:blip>
          <a:srcRect/>
          <a:stretch/>
        </p:blipFill>
        <p:spPr>
          <a:xfrm>
            <a:off x="940820" y="1371402"/>
            <a:ext cx="2164080" cy="2164080"/>
          </a:xfrm>
          <a:prstGeom prst="rect">
            <a:avLst/>
          </a:prstGeom>
          <a:noFill/>
          <a:ln>
            <a:noFill/>
          </a:ln>
        </p:spPr>
      </p:pic>
      <p:pic>
        <p:nvPicPr>
          <p:cNvPr id="446" name="Google Shape;446;p119"/>
          <p:cNvPicPr preferRelativeResize="0"/>
          <p:nvPr/>
        </p:nvPicPr>
        <p:blipFill rotWithShape="1">
          <a:blip r:embed="rId3">
            <a:alphaModFix/>
          </a:blip>
          <a:srcRect/>
          <a:stretch/>
        </p:blipFill>
        <p:spPr>
          <a:xfrm>
            <a:off x="3474826" y="1375200"/>
            <a:ext cx="2164080" cy="2156486"/>
          </a:xfrm>
          <a:prstGeom prst="rect">
            <a:avLst/>
          </a:prstGeom>
          <a:noFill/>
          <a:ln>
            <a:noFill/>
          </a:ln>
        </p:spPr>
      </p:pic>
      <p:pic>
        <p:nvPicPr>
          <p:cNvPr id="447" name="Google Shape;447;p119"/>
          <p:cNvPicPr preferRelativeResize="0"/>
          <p:nvPr/>
        </p:nvPicPr>
        <p:blipFill rotWithShape="1">
          <a:blip r:embed="rId4">
            <a:alphaModFix/>
          </a:blip>
          <a:srcRect/>
          <a:stretch/>
        </p:blipFill>
        <p:spPr>
          <a:xfrm>
            <a:off x="6038460" y="1375200"/>
            <a:ext cx="2164080" cy="2156486"/>
          </a:xfrm>
          <a:prstGeom prst="rect">
            <a:avLst/>
          </a:prstGeom>
          <a:noFill/>
          <a:ln>
            <a:noFill/>
          </a:ln>
        </p:spPr>
      </p:pic>
      <p:sp>
        <p:nvSpPr>
          <p:cNvPr id="448" name="Google Shape;448;p119"/>
          <p:cNvSpPr txBox="1">
            <a:spLocks noGrp="1"/>
          </p:cNvSpPr>
          <p:nvPr>
            <p:ph type="body" idx="1"/>
          </p:nvPr>
        </p:nvSpPr>
        <p:spPr>
          <a:xfrm>
            <a:off x="940820"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449" name="Google Shape;449;p119"/>
          <p:cNvSpPr txBox="1">
            <a:spLocks noGrp="1"/>
          </p:cNvSpPr>
          <p:nvPr>
            <p:ph type="body" idx="2"/>
          </p:nvPr>
        </p:nvSpPr>
        <p:spPr>
          <a:xfrm>
            <a:off x="3474826"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450" name="Google Shape;450;p119"/>
          <p:cNvSpPr txBox="1">
            <a:spLocks noGrp="1"/>
          </p:cNvSpPr>
          <p:nvPr>
            <p:ph type="body" idx="3"/>
          </p:nvPr>
        </p:nvSpPr>
        <p:spPr>
          <a:xfrm>
            <a:off x="6038460" y="3460835"/>
            <a:ext cx="2164080" cy="2704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5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Three Content - Bright">
  <p:cSld name="2_Three Content - Bright">
    <p:spTree>
      <p:nvGrpSpPr>
        <p:cNvPr id="1" name="Shape 451"/>
        <p:cNvGrpSpPr/>
        <p:nvPr/>
      </p:nvGrpSpPr>
      <p:grpSpPr>
        <a:xfrm>
          <a:off x="0" y="0"/>
          <a:ext cx="0" cy="0"/>
          <a:chOff x="0" y="0"/>
          <a:chExt cx="0" cy="0"/>
        </a:xfrm>
      </p:grpSpPr>
      <p:sp>
        <p:nvSpPr>
          <p:cNvPr id="452" name="Google Shape;452;p120"/>
          <p:cNvSpPr/>
          <p:nvPr/>
        </p:nvSpPr>
        <p:spPr>
          <a:xfrm>
            <a:off x="3317508" y="1411058"/>
            <a:ext cx="2520000" cy="3457091"/>
          </a:xfrm>
          <a:prstGeom prst="roundRect">
            <a:avLst>
              <a:gd name="adj" fmla="val 54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453" name="Google Shape;453;p120"/>
          <p:cNvSpPr/>
          <p:nvPr/>
        </p:nvSpPr>
        <p:spPr>
          <a:xfrm>
            <a:off x="584102" y="1411058"/>
            <a:ext cx="2520000" cy="3457091"/>
          </a:xfrm>
          <a:prstGeom prst="roundRect">
            <a:avLst>
              <a:gd name="adj" fmla="val 54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454" name="Google Shape;454;p120"/>
          <p:cNvSpPr/>
          <p:nvPr/>
        </p:nvSpPr>
        <p:spPr>
          <a:xfrm>
            <a:off x="6050913" y="1411058"/>
            <a:ext cx="2520000" cy="3457091"/>
          </a:xfrm>
          <a:prstGeom prst="roundRect">
            <a:avLst>
              <a:gd name="adj" fmla="val 54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455" name="Google Shape;455;p120"/>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56" name="Google Shape;456;p120"/>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57" name="Google Shape;457;p120"/>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58" name="Google Shape;458;p120"/>
          <p:cNvSpPr txBox="1">
            <a:spLocks noGrp="1"/>
          </p:cNvSpPr>
          <p:nvPr>
            <p:ph type="body" idx="1"/>
          </p:nvPr>
        </p:nvSpPr>
        <p:spPr>
          <a:xfrm>
            <a:off x="74089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04800" algn="l" rtl="0">
              <a:lnSpc>
                <a:spcPct val="105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59" name="Google Shape;459;p120"/>
          <p:cNvSpPr txBox="1">
            <a:spLocks noGrp="1"/>
          </p:cNvSpPr>
          <p:nvPr>
            <p:ph type="body" idx="2"/>
          </p:nvPr>
        </p:nvSpPr>
        <p:spPr>
          <a:xfrm>
            <a:off x="584103"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460" name="Google Shape;460;p120"/>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1" name="Google Shape;461;p120"/>
          <p:cNvSpPr txBox="1">
            <a:spLocks noGrp="1"/>
          </p:cNvSpPr>
          <p:nvPr>
            <p:ph type="body" idx="3"/>
          </p:nvPr>
        </p:nvSpPr>
        <p:spPr>
          <a:xfrm>
            <a:off x="346281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04800" algn="l" rtl="0">
              <a:lnSpc>
                <a:spcPct val="105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62" name="Google Shape;462;p120"/>
          <p:cNvSpPr txBox="1">
            <a:spLocks noGrp="1"/>
          </p:cNvSpPr>
          <p:nvPr>
            <p:ph type="body" idx="4"/>
          </p:nvPr>
        </p:nvSpPr>
        <p:spPr>
          <a:xfrm>
            <a:off x="6201446" y="1554169"/>
            <a:ext cx="2218368" cy="3164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04800" algn="l" rtl="0">
              <a:lnSpc>
                <a:spcPct val="105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Three Content">
  <p:cSld name="2_Three Content">
    <p:spTree>
      <p:nvGrpSpPr>
        <p:cNvPr id="1" name="Shape 463"/>
        <p:cNvGrpSpPr/>
        <p:nvPr/>
      </p:nvGrpSpPr>
      <p:grpSpPr>
        <a:xfrm>
          <a:off x="0" y="0"/>
          <a:ext cx="0" cy="0"/>
          <a:chOff x="0" y="0"/>
          <a:chExt cx="0" cy="0"/>
        </a:xfrm>
      </p:grpSpPr>
      <p:sp>
        <p:nvSpPr>
          <p:cNvPr id="464" name="Google Shape;464;p121"/>
          <p:cNvSpPr/>
          <p:nvPr/>
        </p:nvSpPr>
        <p:spPr>
          <a:xfrm>
            <a:off x="3317508"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465" name="Google Shape;465;p121"/>
          <p:cNvSpPr/>
          <p:nvPr/>
        </p:nvSpPr>
        <p:spPr>
          <a:xfrm>
            <a:off x="584102"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466" name="Google Shape;466;p121"/>
          <p:cNvSpPr/>
          <p:nvPr/>
        </p:nvSpPr>
        <p:spPr>
          <a:xfrm>
            <a:off x="6050913" y="1528645"/>
            <a:ext cx="2520000" cy="3339503"/>
          </a:xfrm>
          <a:prstGeom prst="roundRect">
            <a:avLst>
              <a:gd name="adj" fmla="val 54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467" name="Google Shape;467;p121"/>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68" name="Google Shape;468;p121"/>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69" name="Google Shape;469;p121"/>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
        <p:nvSpPr>
          <p:cNvPr id="470" name="Google Shape;470;p121"/>
          <p:cNvSpPr txBox="1">
            <a:spLocks noGrp="1"/>
          </p:cNvSpPr>
          <p:nvPr>
            <p:ph type="body" idx="1"/>
          </p:nvPr>
        </p:nvSpPr>
        <p:spPr>
          <a:xfrm>
            <a:off x="748743"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5000"/>
              </a:lnSpc>
              <a:spcBef>
                <a:spcPts val="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71" name="Google Shape;471;p121"/>
          <p:cNvSpPr txBox="1">
            <a:spLocks noGrp="1"/>
          </p:cNvSpPr>
          <p:nvPr>
            <p:ph type="body" idx="2"/>
          </p:nvPr>
        </p:nvSpPr>
        <p:spPr>
          <a:xfrm>
            <a:off x="584103" y="1018800"/>
            <a:ext cx="6661931" cy="3403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472" name="Google Shape;472;p121"/>
          <p:cNvSpPr txBox="1">
            <a:spLocks noGrp="1"/>
          </p:cNvSpPr>
          <p:nvPr>
            <p:ph type="body" idx="3"/>
          </p:nvPr>
        </p:nvSpPr>
        <p:spPr>
          <a:xfrm>
            <a:off x="3462816"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200"/>
              <a:buFont typeface="Arial"/>
              <a:buNone/>
              <a:defRPr sz="1200" b="0" i="0" u="none" strike="noStrike" cap="none">
                <a:solidFill>
                  <a:srgbClr val="4B4B4B"/>
                </a:solidFill>
                <a:latin typeface="Arial"/>
                <a:ea typeface="Arial"/>
                <a:cs typeface="Arial"/>
                <a:sym typeface="Arial"/>
              </a:defRPr>
            </a:lvl1pPr>
            <a:lvl2pPr marL="914400" marR="0" lvl="1" indent="-228600" algn="l" rtl="0">
              <a:lnSpc>
                <a:spcPct val="105000"/>
              </a:lnSpc>
              <a:spcBef>
                <a:spcPts val="0"/>
              </a:spcBef>
              <a:spcAft>
                <a:spcPts val="0"/>
              </a:spcAft>
              <a:buClr>
                <a:schemeClr val="accent1"/>
              </a:buClr>
              <a:buSzPts val="1200"/>
              <a:buFont typeface="Arial"/>
              <a:buNone/>
              <a:defRPr sz="1200" b="0" i="0" u="none" strike="noStrike" cap="none">
                <a:solidFill>
                  <a:srgbClr val="4B4B4B"/>
                </a:solidFill>
                <a:latin typeface="Arial"/>
                <a:ea typeface="Arial"/>
                <a:cs typeface="Arial"/>
                <a:sym typeface="Arial"/>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73" name="Google Shape;473;p121"/>
          <p:cNvSpPr txBox="1">
            <a:spLocks noGrp="1"/>
          </p:cNvSpPr>
          <p:nvPr>
            <p:ph type="body" idx="4"/>
          </p:nvPr>
        </p:nvSpPr>
        <p:spPr>
          <a:xfrm>
            <a:off x="6201446" y="2210655"/>
            <a:ext cx="2218368" cy="2515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000"/>
              </a:lnSpc>
              <a:spcBef>
                <a:spcPts val="0"/>
              </a:spcBef>
              <a:spcAft>
                <a:spcPts val="0"/>
              </a:spcAft>
              <a:buClr>
                <a:schemeClr val="accent1"/>
              </a:buClr>
              <a:buSzPts val="1200"/>
              <a:buFont typeface="Arial"/>
              <a:buNone/>
              <a:defRPr sz="1200" b="0" i="0" u="none" strike="noStrike" cap="none">
                <a:solidFill>
                  <a:srgbClr val="4B4B4B"/>
                </a:solidFill>
                <a:latin typeface="Arial"/>
                <a:ea typeface="Arial"/>
                <a:cs typeface="Arial"/>
                <a:sym typeface="Arial"/>
              </a:defRPr>
            </a:lvl1pPr>
            <a:lvl2pPr marL="914400" marR="0" lvl="1" indent="-228600" algn="l" rtl="0">
              <a:lnSpc>
                <a:spcPct val="105000"/>
              </a:lnSpc>
              <a:spcBef>
                <a:spcPts val="0"/>
              </a:spcBef>
              <a:spcAft>
                <a:spcPts val="0"/>
              </a:spcAft>
              <a:buClr>
                <a:schemeClr val="accent1"/>
              </a:buClr>
              <a:buSzPts val="1200"/>
              <a:buFont typeface="Arial"/>
              <a:buNone/>
              <a:defRPr sz="1200" b="0" i="0" u="none" strike="noStrike" cap="none">
                <a:solidFill>
                  <a:srgbClr val="4B4B4B"/>
                </a:solidFill>
                <a:latin typeface="Arial"/>
                <a:ea typeface="Arial"/>
                <a:cs typeface="Arial"/>
                <a:sym typeface="Arial"/>
              </a:defRPr>
            </a:lvl2pPr>
            <a:lvl3pPr marL="1371600" marR="0" lvl="2"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74" name="Google Shape;474;p121"/>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5" name="Google Shape;475;p121"/>
          <p:cNvSpPr txBox="1">
            <a:spLocks noGrp="1"/>
          </p:cNvSpPr>
          <p:nvPr>
            <p:ph type="body" idx="5"/>
          </p:nvPr>
        </p:nvSpPr>
        <p:spPr>
          <a:xfrm>
            <a:off x="748745" y="1692969"/>
            <a:ext cx="1430686"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476" name="Google Shape;476;p121"/>
          <p:cNvSpPr txBox="1">
            <a:spLocks noGrp="1"/>
          </p:cNvSpPr>
          <p:nvPr>
            <p:ph type="body" idx="6"/>
          </p:nvPr>
        </p:nvSpPr>
        <p:spPr>
          <a:xfrm>
            <a:off x="347066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400"/>
              <a:buFont typeface="Arial"/>
              <a:buNone/>
              <a:defRPr sz="1400" b="1" i="0" u="none" strike="noStrike" cap="none">
                <a:solidFill>
                  <a:schemeClr val="accent6"/>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477" name="Google Shape;477;p121"/>
          <p:cNvSpPr txBox="1">
            <a:spLocks noGrp="1"/>
          </p:cNvSpPr>
          <p:nvPr>
            <p:ph type="body" idx="7"/>
          </p:nvPr>
        </p:nvSpPr>
        <p:spPr>
          <a:xfrm>
            <a:off x="6209293" y="1692969"/>
            <a:ext cx="1440000" cy="2704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0"/>
              </a:spcBef>
              <a:spcAft>
                <a:spcPts val="0"/>
              </a:spcAft>
              <a:buClr>
                <a:schemeClr val="accent1"/>
              </a:buClr>
              <a:buSzPts val="1400"/>
              <a:buFont typeface="Arial"/>
              <a:buNone/>
              <a:defRPr sz="1400" b="1" i="0" u="none" strike="noStrike" cap="none">
                <a:solidFill>
                  <a:schemeClr val="accent3"/>
                </a:solidFill>
                <a:latin typeface="Arial"/>
                <a:ea typeface="Arial"/>
                <a:cs typeface="Arial"/>
                <a:sym typeface="Arial"/>
              </a:defRPr>
            </a:lvl1pPr>
            <a:lvl2pPr marL="914400" marR="0" lvl="1" indent="-228600" algn="l" rtl="0">
              <a:lnSpc>
                <a:spcPct val="100000"/>
              </a:lnSpc>
              <a:spcBef>
                <a:spcPts val="2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pic>
        <p:nvPicPr>
          <p:cNvPr id="478" name="Google Shape;478;p121"/>
          <p:cNvPicPr preferRelativeResize="0"/>
          <p:nvPr/>
        </p:nvPicPr>
        <p:blipFill rotWithShape="1">
          <a:blip r:embed="rId2">
            <a:alphaModFix/>
          </a:blip>
          <a:srcRect/>
          <a:stretch/>
        </p:blipFill>
        <p:spPr>
          <a:xfrm>
            <a:off x="2258891" y="1411057"/>
            <a:ext cx="723900" cy="723900"/>
          </a:xfrm>
          <a:prstGeom prst="rect">
            <a:avLst/>
          </a:prstGeom>
          <a:noFill/>
          <a:ln>
            <a:noFill/>
          </a:ln>
        </p:spPr>
      </p:pic>
      <p:pic>
        <p:nvPicPr>
          <p:cNvPr id="479" name="Google Shape;479;p121"/>
          <p:cNvPicPr preferRelativeResize="0"/>
          <p:nvPr/>
        </p:nvPicPr>
        <p:blipFill rotWithShape="1">
          <a:blip r:embed="rId3">
            <a:alphaModFix/>
          </a:blip>
          <a:srcRect/>
          <a:stretch/>
        </p:blipFill>
        <p:spPr>
          <a:xfrm>
            <a:off x="4976617" y="1411057"/>
            <a:ext cx="723900" cy="723900"/>
          </a:xfrm>
          <a:prstGeom prst="rect">
            <a:avLst/>
          </a:prstGeom>
          <a:noFill/>
          <a:ln>
            <a:noFill/>
          </a:ln>
        </p:spPr>
      </p:pic>
      <p:pic>
        <p:nvPicPr>
          <p:cNvPr id="480" name="Google Shape;480;p121"/>
          <p:cNvPicPr preferRelativeResize="0"/>
          <p:nvPr/>
        </p:nvPicPr>
        <p:blipFill rotWithShape="1">
          <a:blip r:embed="rId4">
            <a:alphaModFix/>
          </a:blip>
          <a:srcRect/>
          <a:stretch/>
        </p:blipFill>
        <p:spPr>
          <a:xfrm>
            <a:off x="7710022" y="1411057"/>
            <a:ext cx="723900" cy="723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1"/>
        <p:cNvGrpSpPr/>
        <p:nvPr/>
      </p:nvGrpSpPr>
      <p:grpSpPr>
        <a:xfrm>
          <a:off x="0" y="0"/>
          <a:ext cx="0" cy="0"/>
          <a:chOff x="0" y="0"/>
          <a:chExt cx="0" cy="0"/>
        </a:xfrm>
      </p:grpSpPr>
      <p:sp>
        <p:nvSpPr>
          <p:cNvPr id="52" name="Google Shape;52;p50"/>
          <p:cNvSpPr txBox="1">
            <a:spLocks noGrp="1"/>
          </p:cNvSpPr>
          <p:nvPr>
            <p:ph type="body" idx="1"/>
          </p:nvPr>
        </p:nvSpPr>
        <p:spPr>
          <a:xfrm>
            <a:off x="584103" y="1018800"/>
            <a:ext cx="3743398" cy="36997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10000"/>
              </a:lnSpc>
              <a:spcBef>
                <a:spcPts val="1200"/>
              </a:spcBef>
              <a:spcAft>
                <a:spcPts val="0"/>
              </a:spcAft>
              <a:buSzPts val="1400"/>
              <a:buFont typeface="Arial"/>
              <a:buNone/>
              <a:defRPr sz="1400"/>
            </a:lvl2pPr>
            <a:lvl3pPr marL="1371600" lvl="2" indent="-228600" algn="l">
              <a:lnSpc>
                <a:spcPct val="110000"/>
              </a:lnSpc>
              <a:spcBef>
                <a:spcPts val="200"/>
              </a:spcBef>
              <a:spcAft>
                <a:spcPts val="0"/>
              </a:spcAft>
              <a:buClr>
                <a:schemeClr val="dk1"/>
              </a:buClr>
              <a:buSzPts val="1400"/>
              <a:buFont typeface="Arial"/>
              <a:buNone/>
              <a:defRPr sz="1400"/>
            </a:lvl3pPr>
            <a:lvl4pPr marL="1828800" lvl="3" indent="-228600" algn="l">
              <a:lnSpc>
                <a:spcPct val="110000"/>
              </a:lnSpc>
              <a:spcBef>
                <a:spcPts val="200"/>
              </a:spcBef>
              <a:spcAft>
                <a:spcPts val="0"/>
              </a:spcAft>
              <a:buClr>
                <a:schemeClr val="dk1"/>
              </a:buClr>
              <a:buSzPts val="1400"/>
              <a:buFont typeface="Arial"/>
              <a:buNone/>
              <a:defRPr sz="1400"/>
            </a:lvl4pPr>
            <a:lvl5pPr marL="2286000" lvl="4" indent="-228600" algn="l">
              <a:lnSpc>
                <a:spcPct val="11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3" name="Google Shape;53;p50"/>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50"/>
          <p:cNvSpPr txBox="1">
            <a:spLocks noGrp="1"/>
          </p:cNvSpPr>
          <p:nvPr>
            <p:ph type="body" idx="2"/>
          </p:nvPr>
        </p:nvSpPr>
        <p:spPr>
          <a:xfrm>
            <a:off x="4827515" y="1018800"/>
            <a:ext cx="3743398" cy="36997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SzPts val="1600"/>
              <a:buFont typeface="Arial"/>
              <a:buNone/>
              <a:defRPr sz="1600"/>
            </a:lvl1pPr>
            <a:lvl2pPr marL="914400" lvl="1" indent="-228600" algn="l">
              <a:lnSpc>
                <a:spcPct val="110000"/>
              </a:lnSpc>
              <a:spcBef>
                <a:spcPts val="1200"/>
              </a:spcBef>
              <a:spcAft>
                <a:spcPts val="0"/>
              </a:spcAft>
              <a:buSzPts val="1400"/>
              <a:buFont typeface="Arial"/>
              <a:buNone/>
              <a:defRPr sz="1400"/>
            </a:lvl2pPr>
            <a:lvl3pPr marL="1371600" lvl="2" indent="-228600" algn="l">
              <a:lnSpc>
                <a:spcPct val="110000"/>
              </a:lnSpc>
              <a:spcBef>
                <a:spcPts val="200"/>
              </a:spcBef>
              <a:spcAft>
                <a:spcPts val="0"/>
              </a:spcAft>
              <a:buClr>
                <a:schemeClr val="dk1"/>
              </a:buClr>
              <a:buSzPts val="1400"/>
              <a:buFont typeface="Arial"/>
              <a:buNone/>
              <a:defRPr sz="1400"/>
            </a:lvl3pPr>
            <a:lvl4pPr marL="1828800" lvl="3" indent="-228600" algn="l">
              <a:lnSpc>
                <a:spcPct val="110000"/>
              </a:lnSpc>
              <a:spcBef>
                <a:spcPts val="200"/>
              </a:spcBef>
              <a:spcAft>
                <a:spcPts val="0"/>
              </a:spcAft>
              <a:buClr>
                <a:schemeClr val="dk1"/>
              </a:buClr>
              <a:buSzPts val="1400"/>
              <a:buFont typeface="Arial"/>
              <a:buNone/>
              <a:defRPr sz="1400"/>
            </a:lvl4pPr>
            <a:lvl5pPr marL="2286000" lvl="4" indent="-228600" algn="l">
              <a:lnSpc>
                <a:spcPct val="110000"/>
              </a:lnSpc>
              <a:spcBef>
                <a:spcPts val="20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50"/>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Endslide">
  <p:cSld name="1_Endslide">
    <p:bg>
      <p:bgPr>
        <a:solidFill>
          <a:schemeClr val="lt1"/>
        </a:solidFill>
        <a:effectLst/>
      </p:bgPr>
    </p:bg>
    <p:spTree>
      <p:nvGrpSpPr>
        <p:cNvPr id="1" name="Shape 481"/>
        <p:cNvGrpSpPr/>
        <p:nvPr/>
      </p:nvGrpSpPr>
      <p:grpSpPr>
        <a:xfrm>
          <a:off x="0" y="0"/>
          <a:ext cx="0" cy="0"/>
          <a:chOff x="0" y="0"/>
          <a:chExt cx="0" cy="0"/>
        </a:xfrm>
      </p:grpSpPr>
      <p:sp>
        <p:nvSpPr>
          <p:cNvPr id="482" name="Google Shape;482;p122"/>
          <p:cNvSpPr txBox="1">
            <a:spLocks noGrp="1"/>
          </p:cNvSpPr>
          <p:nvPr>
            <p:ph type="dt" idx="10"/>
          </p:nvPr>
        </p:nvSpPr>
        <p:spPr>
          <a:xfrm>
            <a:off x="8419815" y="5294044"/>
            <a:ext cx="639631" cy="1463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83" name="Google Shape;483;p122"/>
          <p:cNvSpPr txBox="1">
            <a:spLocks noGrp="1"/>
          </p:cNvSpPr>
          <p:nvPr>
            <p:ph type="ftr" idx="11"/>
          </p:nvPr>
        </p:nvSpPr>
        <p:spPr>
          <a:xfrm>
            <a:off x="8706943" y="3527644"/>
            <a:ext cx="163556" cy="105854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84" name="Google Shape;484;p122"/>
          <p:cNvSpPr txBox="1">
            <a:spLocks noGrp="1"/>
          </p:cNvSpPr>
          <p:nvPr>
            <p:ph type="sldNum" idx="12"/>
          </p:nvPr>
        </p:nvSpPr>
        <p:spPr>
          <a:xfrm>
            <a:off x="8419815" y="4712391"/>
            <a:ext cx="368906"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pic>
        <p:nvPicPr>
          <p:cNvPr id="485" name="Google Shape;485;p12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Title Slide - 1">
  <p:cSld name="3_Title Slide - 1">
    <p:spTree>
      <p:nvGrpSpPr>
        <p:cNvPr id="1" name="Shape 486"/>
        <p:cNvGrpSpPr/>
        <p:nvPr/>
      </p:nvGrpSpPr>
      <p:grpSpPr>
        <a:xfrm>
          <a:off x="0" y="0"/>
          <a:ext cx="0" cy="0"/>
          <a:chOff x="0" y="0"/>
          <a:chExt cx="0" cy="0"/>
        </a:xfrm>
      </p:grpSpPr>
      <p:pic>
        <p:nvPicPr>
          <p:cNvPr id="487" name="Google Shape;487;p12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88" name="Google Shape;488;p123"/>
          <p:cNvSpPr txBox="1">
            <a:spLocks noGrp="1"/>
          </p:cNvSpPr>
          <p:nvPr>
            <p:ph type="ctrTitle"/>
          </p:nvPr>
        </p:nvSpPr>
        <p:spPr>
          <a:xfrm>
            <a:off x="762738" y="1221379"/>
            <a:ext cx="3817200" cy="127149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200"/>
              <a:buFont typeface="Arial"/>
              <a:buNone/>
              <a:defRPr sz="22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489" name="Google Shape;489;p123"/>
          <p:cNvCxnSpPr/>
          <p:nvPr/>
        </p:nvCxnSpPr>
        <p:spPr>
          <a:xfrm>
            <a:off x="762738" y="1098649"/>
            <a:ext cx="1386000" cy="0"/>
          </a:xfrm>
          <a:prstGeom prst="straightConnector1">
            <a:avLst/>
          </a:prstGeom>
          <a:noFill/>
          <a:ln w="12700" cap="flat" cmpd="sng">
            <a:solidFill>
              <a:schemeClr val="dk2"/>
            </a:solidFill>
            <a:prstDash val="solid"/>
            <a:round/>
            <a:headEnd type="none" w="sm" len="sm"/>
            <a:tailEnd type="none" w="sm" len="sm"/>
          </a:ln>
        </p:spPr>
      </p:cxnSp>
      <p:pic>
        <p:nvPicPr>
          <p:cNvPr id="490" name="Google Shape;490;p123"/>
          <p:cNvPicPr preferRelativeResize="0"/>
          <p:nvPr/>
        </p:nvPicPr>
        <p:blipFill rotWithShape="1">
          <a:blip r:embed="rId3">
            <a:alphaModFix/>
          </a:blip>
          <a:srcRect/>
          <a:stretch/>
        </p:blipFill>
        <p:spPr>
          <a:xfrm>
            <a:off x="537718" y="3519569"/>
            <a:ext cx="1587500" cy="11176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Title Slide - 2">
  <p:cSld name="3_Title Slide - 2">
    <p:spTree>
      <p:nvGrpSpPr>
        <p:cNvPr id="1" name="Shape 491"/>
        <p:cNvGrpSpPr/>
        <p:nvPr/>
      </p:nvGrpSpPr>
      <p:grpSpPr>
        <a:xfrm>
          <a:off x="0" y="0"/>
          <a:ext cx="0" cy="0"/>
          <a:chOff x="0" y="0"/>
          <a:chExt cx="0" cy="0"/>
        </a:xfrm>
      </p:grpSpPr>
      <p:pic>
        <p:nvPicPr>
          <p:cNvPr id="492" name="Google Shape;492;p12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93" name="Google Shape;493;p124"/>
          <p:cNvSpPr txBox="1">
            <a:spLocks noGrp="1"/>
          </p:cNvSpPr>
          <p:nvPr>
            <p:ph type="ctrTitle"/>
          </p:nvPr>
        </p:nvSpPr>
        <p:spPr>
          <a:xfrm>
            <a:off x="762738" y="1221379"/>
            <a:ext cx="3816000" cy="127149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494" name="Google Shape;494;p124"/>
          <p:cNvPicPr preferRelativeResize="0"/>
          <p:nvPr/>
        </p:nvPicPr>
        <p:blipFill rotWithShape="1">
          <a:blip r:embed="rId3">
            <a:alphaModFix/>
          </a:blip>
          <a:srcRect/>
          <a:stretch/>
        </p:blipFill>
        <p:spPr>
          <a:xfrm>
            <a:off x="470616" y="3456067"/>
            <a:ext cx="1727200" cy="1244600"/>
          </a:xfrm>
          <a:prstGeom prst="rect">
            <a:avLst/>
          </a:prstGeom>
          <a:noFill/>
          <a:ln>
            <a:noFill/>
          </a:ln>
        </p:spPr>
      </p:pic>
      <p:cxnSp>
        <p:nvCxnSpPr>
          <p:cNvPr id="495" name="Google Shape;495;p124"/>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Divider Slide - Light Green">
  <p:cSld name="3_Divider Slide - Light Green">
    <p:bg>
      <p:bgPr>
        <a:solidFill>
          <a:schemeClr val="accent2"/>
        </a:solidFill>
        <a:effectLst/>
      </p:bgPr>
    </p:bg>
    <p:spTree>
      <p:nvGrpSpPr>
        <p:cNvPr id="1" name="Shape 496"/>
        <p:cNvGrpSpPr/>
        <p:nvPr/>
      </p:nvGrpSpPr>
      <p:grpSpPr>
        <a:xfrm>
          <a:off x="0" y="0"/>
          <a:ext cx="0" cy="0"/>
          <a:chOff x="0" y="0"/>
          <a:chExt cx="0" cy="0"/>
        </a:xfrm>
      </p:grpSpPr>
      <p:sp>
        <p:nvSpPr>
          <p:cNvPr id="497" name="Google Shape;497;p125"/>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8" name="Google Shape;498;p125"/>
          <p:cNvSpPr txBox="1">
            <a:spLocks noGrp="1"/>
          </p:cNvSpPr>
          <p:nvPr>
            <p:ph type="body" idx="1"/>
          </p:nvPr>
        </p:nvSpPr>
        <p:spPr>
          <a:xfrm>
            <a:off x="772265"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499" name="Google Shape;499;p125"/>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Divider Slide - Blue">
  <p:cSld name="3_Divider Slide - Blue">
    <p:bg>
      <p:bgPr>
        <a:solidFill>
          <a:schemeClr val="accent3"/>
        </a:solidFill>
        <a:effectLst/>
      </p:bgPr>
    </p:bg>
    <p:spTree>
      <p:nvGrpSpPr>
        <p:cNvPr id="1" name="Shape 500"/>
        <p:cNvGrpSpPr/>
        <p:nvPr/>
      </p:nvGrpSpPr>
      <p:grpSpPr>
        <a:xfrm>
          <a:off x="0" y="0"/>
          <a:ext cx="0" cy="0"/>
          <a:chOff x="0" y="0"/>
          <a:chExt cx="0" cy="0"/>
        </a:xfrm>
      </p:grpSpPr>
      <p:sp>
        <p:nvSpPr>
          <p:cNvPr id="501" name="Google Shape;501;p126"/>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2" name="Google Shape;502;p126"/>
          <p:cNvSpPr txBox="1">
            <a:spLocks noGrp="1"/>
          </p:cNvSpPr>
          <p:nvPr>
            <p:ph type="body" idx="1"/>
          </p:nvPr>
        </p:nvSpPr>
        <p:spPr>
          <a:xfrm>
            <a:off x="772265"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503" name="Google Shape;503;p126"/>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Title and Content - Bullets">
  <p:cSld name="3_Title and Content - Bullets">
    <p:spTree>
      <p:nvGrpSpPr>
        <p:cNvPr id="1" name="Shape 504"/>
        <p:cNvGrpSpPr/>
        <p:nvPr/>
      </p:nvGrpSpPr>
      <p:grpSpPr>
        <a:xfrm>
          <a:off x="0" y="0"/>
          <a:ext cx="0" cy="0"/>
          <a:chOff x="0" y="0"/>
          <a:chExt cx="0" cy="0"/>
        </a:xfrm>
      </p:grpSpPr>
      <p:sp>
        <p:nvSpPr>
          <p:cNvPr id="505" name="Google Shape;505;p127"/>
          <p:cNvSpPr txBox="1">
            <a:spLocks noGrp="1"/>
          </p:cNvSpPr>
          <p:nvPr>
            <p:ph type="body" idx="1"/>
          </p:nvPr>
        </p:nvSpPr>
        <p:spPr>
          <a:xfrm>
            <a:off x="590480" y="1019855"/>
            <a:ext cx="6710433" cy="3714071"/>
          </a:xfrm>
          <a:prstGeom prst="rect">
            <a:avLst/>
          </a:prstGeom>
          <a:noFill/>
          <a:ln>
            <a:noFill/>
          </a:ln>
        </p:spPr>
        <p:txBody>
          <a:bodyPr spcFirstLastPara="1" wrap="square" lIns="0" tIns="0" rIns="0" bIns="0" anchor="t" anchorCtr="0">
            <a:normAutofit/>
          </a:bodyPr>
          <a:lstStyle>
            <a:lvl1pPr marL="457200" marR="0" lvl="0" indent="-342900" algn="l" rtl="0">
              <a:lnSpc>
                <a:spcPct val="120000"/>
              </a:lnSpc>
              <a:spcBef>
                <a:spcPts val="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80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06" name="Google Shape;506;p127"/>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07"/>
        <p:cNvGrpSpPr/>
        <p:nvPr/>
      </p:nvGrpSpPr>
      <p:grpSpPr>
        <a:xfrm>
          <a:off x="0" y="0"/>
          <a:ext cx="0" cy="0"/>
          <a:chOff x="0" y="0"/>
          <a:chExt cx="0" cy="0"/>
        </a:xfrm>
      </p:grpSpPr>
      <p:sp>
        <p:nvSpPr>
          <p:cNvPr id="508" name="Google Shape;508;p128"/>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9" name="Google Shape;509;p128"/>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_Title and Content - Blue">
  <p:cSld name="3_Title and Content - Blue">
    <p:bg>
      <p:bgPr>
        <a:solidFill>
          <a:schemeClr val="dk2"/>
        </a:solidFill>
        <a:effectLst/>
      </p:bgPr>
    </p:bg>
    <p:spTree>
      <p:nvGrpSpPr>
        <p:cNvPr id="1" name="Shape 510"/>
        <p:cNvGrpSpPr/>
        <p:nvPr/>
      </p:nvGrpSpPr>
      <p:grpSpPr>
        <a:xfrm>
          <a:off x="0" y="0"/>
          <a:ext cx="0" cy="0"/>
          <a:chOff x="0" y="0"/>
          <a:chExt cx="0" cy="0"/>
        </a:xfrm>
      </p:grpSpPr>
      <p:sp>
        <p:nvSpPr>
          <p:cNvPr id="511" name="Google Shape;511;p129"/>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2" name="Google Shape;512;p129"/>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200"/>
              </a:spcBef>
              <a:spcAft>
                <a:spcPts val="0"/>
              </a:spcAft>
              <a:buClr>
                <a:schemeClr val="accent1"/>
              </a:buClr>
              <a:buSzPts val="1600"/>
              <a:buFont typeface="Arial"/>
              <a:buNone/>
              <a:defRPr sz="16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513"/>
        <p:cNvGrpSpPr/>
        <p:nvPr/>
      </p:nvGrpSpPr>
      <p:grpSpPr>
        <a:xfrm>
          <a:off x="0" y="0"/>
          <a:ext cx="0" cy="0"/>
          <a:chOff x="0" y="0"/>
          <a:chExt cx="0" cy="0"/>
        </a:xfrm>
      </p:grpSpPr>
      <p:sp>
        <p:nvSpPr>
          <p:cNvPr id="514" name="Google Shape;514;p130"/>
          <p:cNvSpPr txBox="1">
            <a:spLocks noGrp="1"/>
          </p:cNvSpPr>
          <p:nvPr>
            <p:ph type="body" idx="1"/>
          </p:nvPr>
        </p:nvSpPr>
        <p:spPr>
          <a:xfrm>
            <a:off x="584103"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15" name="Google Shape;515;p130"/>
          <p:cNvSpPr txBox="1">
            <a:spLocks noGrp="1"/>
          </p:cNvSpPr>
          <p:nvPr>
            <p:ph type="body" idx="2"/>
          </p:nvPr>
        </p:nvSpPr>
        <p:spPr>
          <a:xfrm>
            <a:off x="4827516"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16" name="Google Shape;516;p130"/>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_Two Content - Titles">
  <p:cSld name="3_Two Content - Titles">
    <p:spTree>
      <p:nvGrpSpPr>
        <p:cNvPr id="1" name="Shape 517"/>
        <p:cNvGrpSpPr/>
        <p:nvPr/>
      </p:nvGrpSpPr>
      <p:grpSpPr>
        <a:xfrm>
          <a:off x="0" y="0"/>
          <a:ext cx="0" cy="0"/>
          <a:chOff x="0" y="0"/>
          <a:chExt cx="0" cy="0"/>
        </a:xfrm>
      </p:grpSpPr>
      <p:sp>
        <p:nvSpPr>
          <p:cNvPr id="518" name="Google Shape;518;p131"/>
          <p:cNvSpPr txBox="1">
            <a:spLocks noGrp="1"/>
          </p:cNvSpPr>
          <p:nvPr>
            <p:ph type="body" idx="1"/>
          </p:nvPr>
        </p:nvSpPr>
        <p:spPr>
          <a:xfrm>
            <a:off x="584103"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19" name="Google Shape;519;p131"/>
          <p:cNvSpPr txBox="1">
            <a:spLocks noGrp="1"/>
          </p:cNvSpPr>
          <p:nvPr>
            <p:ph type="body" idx="2"/>
          </p:nvPr>
        </p:nvSpPr>
        <p:spPr>
          <a:xfrm>
            <a:off x="584103" y="1633502"/>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20" name="Google Shape;520;p131"/>
          <p:cNvSpPr txBox="1">
            <a:spLocks noGrp="1"/>
          </p:cNvSpPr>
          <p:nvPr>
            <p:ph type="body" idx="3"/>
          </p:nvPr>
        </p:nvSpPr>
        <p:spPr>
          <a:xfrm>
            <a:off x="4827516"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21" name="Google Shape;521;p131"/>
          <p:cNvSpPr txBox="1">
            <a:spLocks noGrp="1"/>
          </p:cNvSpPr>
          <p:nvPr>
            <p:ph type="body" idx="4"/>
          </p:nvPr>
        </p:nvSpPr>
        <p:spPr>
          <a:xfrm>
            <a:off x="4827516" y="1633502"/>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22" name="Google Shape;522;p131"/>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dslide">
  <p:cSld name="Endslide">
    <p:bg>
      <p:bgPr>
        <a:solidFill>
          <a:schemeClr val="lt1"/>
        </a:solidFill>
        <a:effectLst/>
      </p:bgPr>
    </p:bg>
    <p:spTree>
      <p:nvGrpSpPr>
        <p:cNvPr id="1" name="Shape 58"/>
        <p:cNvGrpSpPr/>
        <p:nvPr/>
      </p:nvGrpSpPr>
      <p:grpSpPr>
        <a:xfrm>
          <a:off x="0" y="0"/>
          <a:ext cx="0" cy="0"/>
          <a:chOff x="0" y="0"/>
          <a:chExt cx="0" cy="0"/>
        </a:xfrm>
      </p:grpSpPr>
      <p:sp>
        <p:nvSpPr>
          <p:cNvPr id="59" name="Google Shape;59;p54"/>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4"/>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4"/>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54"/>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Image + Text">
  <p:cSld name="3_Image + Text">
    <p:spTree>
      <p:nvGrpSpPr>
        <p:cNvPr id="1" name="Shape 523"/>
        <p:cNvGrpSpPr/>
        <p:nvPr/>
      </p:nvGrpSpPr>
      <p:grpSpPr>
        <a:xfrm>
          <a:off x="0" y="0"/>
          <a:ext cx="0" cy="0"/>
          <a:chOff x="0" y="0"/>
          <a:chExt cx="0" cy="0"/>
        </a:xfrm>
      </p:grpSpPr>
      <p:sp>
        <p:nvSpPr>
          <p:cNvPr id="524" name="Google Shape;524;p132"/>
          <p:cNvSpPr txBox="1">
            <a:spLocks noGrp="1"/>
          </p:cNvSpPr>
          <p:nvPr>
            <p:ph type="body" idx="1"/>
          </p:nvPr>
        </p:nvSpPr>
        <p:spPr>
          <a:xfrm>
            <a:off x="3790535" y="1018800"/>
            <a:ext cx="4629279" cy="3716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5000"/>
              </a:lnSpc>
              <a:spcBef>
                <a:spcPts val="12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25" name="Google Shape;525;p132"/>
          <p:cNvSpPr>
            <a:spLocks noGrp="1"/>
          </p:cNvSpPr>
          <p:nvPr>
            <p:ph type="pic" idx="2"/>
          </p:nvPr>
        </p:nvSpPr>
        <p:spPr>
          <a:xfrm>
            <a:off x="590482" y="1109665"/>
            <a:ext cx="2694343" cy="3625475"/>
          </a:xfrm>
          <a:prstGeom prst="rect">
            <a:avLst/>
          </a:prstGeom>
          <a:noFill/>
          <a:ln>
            <a:noFill/>
          </a:ln>
        </p:spPr>
      </p:sp>
      <p:sp>
        <p:nvSpPr>
          <p:cNvPr id="526" name="Google Shape;526;p132"/>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_Divider Slide - Blue">
  <p:cSld name="4_Divider Slide - Blue">
    <p:bg>
      <p:bgPr>
        <a:solidFill>
          <a:schemeClr val="accent3"/>
        </a:solidFill>
        <a:effectLst/>
      </p:bgPr>
    </p:bg>
    <p:spTree>
      <p:nvGrpSpPr>
        <p:cNvPr id="1" name="Shape 527"/>
        <p:cNvGrpSpPr/>
        <p:nvPr/>
      </p:nvGrpSpPr>
      <p:grpSpPr>
        <a:xfrm>
          <a:off x="0" y="0"/>
          <a:ext cx="0" cy="0"/>
          <a:chOff x="0" y="0"/>
          <a:chExt cx="0" cy="0"/>
        </a:xfrm>
      </p:grpSpPr>
      <p:sp>
        <p:nvSpPr>
          <p:cNvPr id="528" name="Google Shape;528;p133"/>
          <p:cNvSpPr txBox="1">
            <a:spLocks noGrp="1"/>
          </p:cNvSpPr>
          <p:nvPr>
            <p:ph type="title"/>
          </p:nvPr>
        </p:nvSpPr>
        <p:spPr>
          <a:xfrm>
            <a:off x="772263" y="1228540"/>
            <a:ext cx="6724650" cy="14843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9" name="Google Shape;529;p133"/>
          <p:cNvSpPr txBox="1">
            <a:spLocks noGrp="1"/>
          </p:cNvSpPr>
          <p:nvPr>
            <p:ph type="body" idx="1"/>
          </p:nvPr>
        </p:nvSpPr>
        <p:spPr>
          <a:xfrm>
            <a:off x="772264" y="3371587"/>
            <a:ext cx="6511925" cy="9164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chemeClr val="accen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800"/>
              <a:buFont typeface="Arial"/>
              <a:buNone/>
              <a:defRPr sz="1800" b="0" i="0" u="none" strike="noStrike" cap="none">
                <a:solidFill>
                  <a:srgbClr val="949494"/>
                </a:solidFill>
                <a:latin typeface="Arial"/>
                <a:ea typeface="Arial"/>
                <a:cs typeface="Arial"/>
                <a:sym typeface="Arial"/>
              </a:defRPr>
            </a:lvl2pPr>
            <a:lvl3pPr marL="1371600" marR="0" lvl="2" indent="-228600" algn="l" rtl="0">
              <a:lnSpc>
                <a:spcPct val="100000"/>
              </a:lnSpc>
              <a:spcBef>
                <a:spcPts val="200"/>
              </a:spcBef>
              <a:spcAft>
                <a:spcPts val="0"/>
              </a:spcAft>
              <a:buClr>
                <a:srgbClr val="949494"/>
              </a:buClr>
              <a:buSzPts val="1600"/>
              <a:buFont typeface="Arial"/>
              <a:buNone/>
              <a:defRPr sz="1600" b="0" i="0" u="none" strike="noStrike" cap="none">
                <a:solidFill>
                  <a:srgbClr val="949494"/>
                </a:solidFill>
                <a:latin typeface="Arial"/>
                <a:ea typeface="Arial"/>
                <a:cs typeface="Arial"/>
                <a:sym typeface="Arial"/>
              </a:defRPr>
            </a:lvl3pPr>
            <a:lvl4pPr marL="1828800" marR="0" lvl="3"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4pPr>
            <a:lvl5pPr marL="2286000" marR="0" lvl="4" indent="-228600" algn="l" rtl="0">
              <a:lnSpc>
                <a:spcPct val="100000"/>
              </a:lnSpc>
              <a:spcBef>
                <a:spcPts val="200"/>
              </a:spcBef>
              <a:spcAft>
                <a:spcPts val="0"/>
              </a:spcAft>
              <a:buClr>
                <a:srgbClr val="949494"/>
              </a:buClr>
              <a:buSzPts val="1400"/>
              <a:buFont typeface="Arial"/>
              <a:buNone/>
              <a:defRPr sz="1400" b="0" i="0" u="none" strike="noStrike" cap="none">
                <a:solidFill>
                  <a:srgbClr val="949494"/>
                </a:solidFill>
                <a:latin typeface="Arial"/>
                <a:ea typeface="Arial"/>
                <a:cs typeface="Arial"/>
                <a:sym typeface="Arial"/>
              </a:defRPr>
            </a:lvl5pPr>
            <a:lvl6pPr marL="2743200" marR="0" lvl="5"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6pPr>
            <a:lvl7pPr marL="3200400" marR="0" lvl="6"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7pPr>
            <a:lvl8pPr marL="3657600" marR="0" lvl="7"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8pPr>
            <a:lvl9pPr marL="4114800" marR="0" lvl="8" indent="-228600" algn="l" rtl="0">
              <a:spcBef>
                <a:spcPts val="280"/>
              </a:spcBef>
              <a:spcAft>
                <a:spcPts val="0"/>
              </a:spcAft>
              <a:buClr>
                <a:srgbClr val="949494"/>
              </a:buClr>
              <a:buSzPts val="1400"/>
              <a:buFont typeface="Arial"/>
              <a:buNone/>
              <a:defRPr sz="1400" b="0" i="0" u="none" strike="noStrike" cap="none">
                <a:solidFill>
                  <a:srgbClr val="949494"/>
                </a:solidFill>
                <a:latin typeface="Libre Franklin"/>
                <a:ea typeface="Libre Franklin"/>
                <a:cs typeface="Libre Franklin"/>
                <a:sym typeface="Libre Franklin"/>
              </a:defRPr>
            </a:lvl9pPr>
          </a:lstStyle>
          <a:p>
            <a:endParaRPr/>
          </a:p>
        </p:txBody>
      </p:sp>
      <p:cxnSp>
        <p:nvCxnSpPr>
          <p:cNvPr id="530" name="Google Shape;530;p133"/>
          <p:cNvCxnSpPr/>
          <p:nvPr/>
        </p:nvCxnSpPr>
        <p:spPr>
          <a:xfrm>
            <a:off x="762738" y="1098649"/>
            <a:ext cx="13860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_Title and Content - Bullets">
  <p:cSld name="4_Title and Content - Bullets">
    <p:spTree>
      <p:nvGrpSpPr>
        <p:cNvPr id="1" name="Shape 531"/>
        <p:cNvGrpSpPr/>
        <p:nvPr/>
      </p:nvGrpSpPr>
      <p:grpSpPr>
        <a:xfrm>
          <a:off x="0" y="0"/>
          <a:ext cx="0" cy="0"/>
          <a:chOff x="0" y="0"/>
          <a:chExt cx="0" cy="0"/>
        </a:xfrm>
      </p:grpSpPr>
      <p:sp>
        <p:nvSpPr>
          <p:cNvPr id="532" name="Google Shape;532;p134"/>
          <p:cNvSpPr txBox="1">
            <a:spLocks noGrp="1"/>
          </p:cNvSpPr>
          <p:nvPr>
            <p:ph type="body" idx="1"/>
          </p:nvPr>
        </p:nvSpPr>
        <p:spPr>
          <a:xfrm>
            <a:off x="590480" y="1019854"/>
            <a:ext cx="6710433" cy="3714071"/>
          </a:xfrm>
          <a:prstGeom prst="rect">
            <a:avLst/>
          </a:prstGeom>
          <a:noFill/>
          <a:ln>
            <a:noFill/>
          </a:ln>
        </p:spPr>
        <p:txBody>
          <a:bodyPr spcFirstLastPara="1" wrap="square" lIns="0" tIns="0" rIns="0" bIns="0" anchor="t" anchorCtr="0">
            <a:normAutofit/>
          </a:bodyPr>
          <a:lstStyle>
            <a:lvl1pPr marL="457200" marR="0" lvl="0" indent="-342900" algn="l" rtl="0">
              <a:lnSpc>
                <a:spcPct val="120000"/>
              </a:lnSpc>
              <a:spcBef>
                <a:spcPts val="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80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33" name="Google Shape;533;p134"/>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534"/>
        <p:cNvGrpSpPr/>
        <p:nvPr/>
      </p:nvGrpSpPr>
      <p:grpSpPr>
        <a:xfrm>
          <a:off x="0" y="0"/>
          <a:ext cx="0" cy="0"/>
          <a:chOff x="0" y="0"/>
          <a:chExt cx="0" cy="0"/>
        </a:xfrm>
      </p:grpSpPr>
      <p:sp>
        <p:nvSpPr>
          <p:cNvPr id="535" name="Google Shape;535;p135"/>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6" name="Google Shape;536;p135"/>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4_Title and Content - Blue">
  <p:cSld name="4_Title and Content - Blue">
    <p:bg>
      <p:bgPr>
        <a:solidFill>
          <a:schemeClr val="dk2"/>
        </a:solidFill>
        <a:effectLst/>
      </p:bgPr>
    </p:bg>
    <p:spTree>
      <p:nvGrpSpPr>
        <p:cNvPr id="1" name="Shape 537"/>
        <p:cNvGrpSpPr/>
        <p:nvPr/>
      </p:nvGrpSpPr>
      <p:grpSpPr>
        <a:xfrm>
          <a:off x="0" y="0"/>
          <a:ext cx="0" cy="0"/>
          <a:chOff x="0" y="0"/>
          <a:chExt cx="0" cy="0"/>
        </a:xfrm>
      </p:grpSpPr>
      <p:sp>
        <p:nvSpPr>
          <p:cNvPr id="538" name="Google Shape;538;p136"/>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9" name="Google Shape;539;p136"/>
          <p:cNvSpPr txBox="1">
            <a:spLocks noGrp="1"/>
          </p:cNvSpPr>
          <p:nvPr>
            <p:ph type="body" idx="1"/>
          </p:nvPr>
        </p:nvSpPr>
        <p:spPr>
          <a:xfrm>
            <a:off x="584104" y="1018800"/>
            <a:ext cx="6716810"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200"/>
              </a:spcBef>
              <a:spcAft>
                <a:spcPts val="0"/>
              </a:spcAft>
              <a:buClr>
                <a:schemeClr val="accent1"/>
              </a:buClr>
              <a:buSzPts val="1600"/>
              <a:buFont typeface="Arial"/>
              <a:buNone/>
              <a:defRPr sz="16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540"/>
        <p:cNvGrpSpPr/>
        <p:nvPr/>
      </p:nvGrpSpPr>
      <p:grpSpPr>
        <a:xfrm>
          <a:off x="0" y="0"/>
          <a:ext cx="0" cy="0"/>
          <a:chOff x="0" y="0"/>
          <a:chExt cx="0" cy="0"/>
        </a:xfrm>
      </p:grpSpPr>
      <p:sp>
        <p:nvSpPr>
          <p:cNvPr id="541" name="Google Shape;541;p137"/>
          <p:cNvSpPr txBox="1">
            <a:spLocks noGrp="1"/>
          </p:cNvSpPr>
          <p:nvPr>
            <p:ph type="body" idx="1"/>
          </p:nvPr>
        </p:nvSpPr>
        <p:spPr>
          <a:xfrm>
            <a:off x="584103"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42" name="Google Shape;542;p137"/>
          <p:cNvSpPr txBox="1">
            <a:spLocks noGrp="1"/>
          </p:cNvSpPr>
          <p:nvPr>
            <p:ph type="body" idx="2"/>
          </p:nvPr>
        </p:nvSpPr>
        <p:spPr>
          <a:xfrm>
            <a:off x="4827516" y="1018800"/>
            <a:ext cx="3743398" cy="369975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43" name="Google Shape;543;p137"/>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_Two Content - Titles">
  <p:cSld name="4_Two Content - Titles">
    <p:spTree>
      <p:nvGrpSpPr>
        <p:cNvPr id="1" name="Shape 544"/>
        <p:cNvGrpSpPr/>
        <p:nvPr/>
      </p:nvGrpSpPr>
      <p:grpSpPr>
        <a:xfrm>
          <a:off x="0" y="0"/>
          <a:ext cx="0" cy="0"/>
          <a:chOff x="0" y="0"/>
          <a:chExt cx="0" cy="0"/>
        </a:xfrm>
      </p:grpSpPr>
      <p:sp>
        <p:nvSpPr>
          <p:cNvPr id="545" name="Google Shape;545;p138"/>
          <p:cNvSpPr txBox="1">
            <a:spLocks noGrp="1"/>
          </p:cNvSpPr>
          <p:nvPr>
            <p:ph type="body" idx="1"/>
          </p:nvPr>
        </p:nvSpPr>
        <p:spPr>
          <a:xfrm>
            <a:off x="584103"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46" name="Google Shape;546;p138"/>
          <p:cNvSpPr txBox="1">
            <a:spLocks noGrp="1"/>
          </p:cNvSpPr>
          <p:nvPr>
            <p:ph type="body" idx="2"/>
          </p:nvPr>
        </p:nvSpPr>
        <p:spPr>
          <a:xfrm>
            <a:off x="584103" y="1633501"/>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47" name="Google Shape;547;p138"/>
          <p:cNvSpPr txBox="1">
            <a:spLocks noGrp="1"/>
          </p:cNvSpPr>
          <p:nvPr>
            <p:ph type="body" idx="3"/>
          </p:nvPr>
        </p:nvSpPr>
        <p:spPr>
          <a:xfrm>
            <a:off x="4827516" y="1018800"/>
            <a:ext cx="3743398" cy="614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accent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48" name="Google Shape;548;p138"/>
          <p:cNvSpPr txBox="1">
            <a:spLocks noGrp="1"/>
          </p:cNvSpPr>
          <p:nvPr>
            <p:ph type="body" idx="4"/>
          </p:nvPr>
        </p:nvSpPr>
        <p:spPr>
          <a:xfrm>
            <a:off x="4827516" y="1633501"/>
            <a:ext cx="3743398" cy="30996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1200"/>
              </a:spcBef>
              <a:spcAft>
                <a:spcPts val="0"/>
              </a:spcAft>
              <a:buClr>
                <a:schemeClr val="accent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49" name="Google Shape;549;p138"/>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_Image + Text">
  <p:cSld name="4_Image + Text">
    <p:spTree>
      <p:nvGrpSpPr>
        <p:cNvPr id="1" name="Shape 550"/>
        <p:cNvGrpSpPr/>
        <p:nvPr/>
      </p:nvGrpSpPr>
      <p:grpSpPr>
        <a:xfrm>
          <a:off x="0" y="0"/>
          <a:ext cx="0" cy="0"/>
          <a:chOff x="0" y="0"/>
          <a:chExt cx="0" cy="0"/>
        </a:xfrm>
      </p:grpSpPr>
      <p:sp>
        <p:nvSpPr>
          <p:cNvPr id="551" name="Google Shape;551;p139"/>
          <p:cNvSpPr txBox="1">
            <a:spLocks noGrp="1"/>
          </p:cNvSpPr>
          <p:nvPr>
            <p:ph type="body" idx="1"/>
          </p:nvPr>
        </p:nvSpPr>
        <p:spPr>
          <a:xfrm>
            <a:off x="3790535" y="1018800"/>
            <a:ext cx="4629279" cy="3716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5000"/>
              </a:lnSpc>
              <a:spcBef>
                <a:spcPts val="12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5000"/>
              </a:lnSpc>
              <a:spcBef>
                <a:spcPts val="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52" name="Google Shape;552;p139"/>
          <p:cNvSpPr>
            <a:spLocks noGrp="1"/>
          </p:cNvSpPr>
          <p:nvPr>
            <p:ph type="pic" idx="2"/>
          </p:nvPr>
        </p:nvSpPr>
        <p:spPr>
          <a:xfrm>
            <a:off x="590481" y="1109664"/>
            <a:ext cx="2694343" cy="3625475"/>
          </a:xfrm>
          <a:prstGeom prst="rect">
            <a:avLst/>
          </a:prstGeom>
          <a:noFill/>
          <a:ln>
            <a:noFill/>
          </a:ln>
        </p:spPr>
      </p:sp>
      <p:sp>
        <p:nvSpPr>
          <p:cNvPr id="553" name="Google Shape;553;p139"/>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554"/>
        <p:cNvGrpSpPr/>
        <p:nvPr/>
      </p:nvGrpSpPr>
      <p:grpSpPr>
        <a:xfrm>
          <a:off x="0" y="0"/>
          <a:ext cx="0" cy="0"/>
          <a:chOff x="0" y="0"/>
          <a:chExt cx="0" cy="0"/>
        </a:xfrm>
      </p:grpSpPr>
      <p:sp>
        <p:nvSpPr>
          <p:cNvPr id="555" name="Google Shape;555;p140"/>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Calibri"/>
              <a:buNone/>
              <a:defRPr sz="24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spTree>
      <p:nvGrpSpPr>
        <p:cNvPr id="1" name="Shape 556"/>
        <p:cNvGrpSpPr/>
        <p:nvPr/>
      </p:nvGrpSpPr>
      <p:grpSpPr>
        <a:xfrm>
          <a:off x="0" y="0"/>
          <a:ext cx="0" cy="0"/>
          <a:chOff x="0" y="0"/>
          <a:chExt cx="0" cy="0"/>
        </a:xfrm>
      </p:grpSpPr>
      <p:sp>
        <p:nvSpPr>
          <p:cNvPr id="557" name="Google Shape;557;p141"/>
          <p:cNvSpPr>
            <a:spLocks noGrp="1"/>
          </p:cNvSpPr>
          <p:nvPr>
            <p:ph type="pic" idx="2"/>
          </p:nvPr>
        </p:nvSpPr>
        <p:spPr>
          <a:xfrm>
            <a:off x="1815808" y="1102423"/>
            <a:ext cx="5486400" cy="3086100"/>
          </a:xfrm>
          <a:prstGeom prst="rect">
            <a:avLst/>
          </a:prstGeom>
          <a:noFill/>
          <a:ln>
            <a:noFill/>
          </a:ln>
        </p:spPr>
      </p:sp>
      <p:sp>
        <p:nvSpPr>
          <p:cNvPr id="558" name="Google Shape;558;p141"/>
          <p:cNvSpPr txBox="1">
            <a:spLocks noGrp="1"/>
          </p:cNvSpPr>
          <p:nvPr>
            <p:ph type="body" idx="1"/>
          </p:nvPr>
        </p:nvSpPr>
        <p:spPr>
          <a:xfrm>
            <a:off x="1815808" y="4295682"/>
            <a:ext cx="5486400" cy="60364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Libre Franklin"/>
                <a:ea typeface="Libre Franklin"/>
                <a:cs typeface="Libre Franklin"/>
                <a:sym typeface="Libre Franklin"/>
              </a:defRPr>
            </a:lvl9pPr>
          </a:lstStyle>
          <a:p>
            <a:endParaRPr/>
          </a:p>
        </p:txBody>
      </p:sp>
      <p:sp>
        <p:nvSpPr>
          <p:cNvPr id="559" name="Google Shape;559;p141"/>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3.xml"/><Relationship Id="rId21" Type="http://schemas.openxmlformats.org/officeDocument/2006/relationships/slideLayout" Target="../slideLayouts/slideLayout48.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63" Type="http://schemas.openxmlformats.org/officeDocument/2006/relationships/slideLayout" Target="../slideLayouts/slideLayout90.xml"/><Relationship Id="rId68" Type="http://schemas.openxmlformats.org/officeDocument/2006/relationships/slideLayout" Target="../slideLayouts/slideLayout95.xml"/><Relationship Id="rId16" Type="http://schemas.openxmlformats.org/officeDocument/2006/relationships/slideLayout" Target="../slideLayouts/slideLayout43.xml"/><Relationship Id="rId11" Type="http://schemas.openxmlformats.org/officeDocument/2006/relationships/slideLayout" Target="../slideLayouts/slideLayout38.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53" Type="http://schemas.openxmlformats.org/officeDocument/2006/relationships/slideLayout" Target="../slideLayouts/slideLayout80.xml"/><Relationship Id="rId58" Type="http://schemas.openxmlformats.org/officeDocument/2006/relationships/slideLayout" Target="../slideLayouts/slideLayout85.xml"/><Relationship Id="rId74" Type="http://schemas.openxmlformats.org/officeDocument/2006/relationships/slideLayout" Target="../slideLayouts/slideLayout101.xml"/><Relationship Id="rId79" Type="http://schemas.openxmlformats.org/officeDocument/2006/relationships/slideLayout" Target="../slideLayouts/slideLayout106.xml"/><Relationship Id="rId5" Type="http://schemas.openxmlformats.org/officeDocument/2006/relationships/slideLayout" Target="../slideLayouts/slideLayout32.xml"/><Relationship Id="rId61" Type="http://schemas.openxmlformats.org/officeDocument/2006/relationships/slideLayout" Target="../slideLayouts/slideLayout88.xml"/><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64" Type="http://schemas.openxmlformats.org/officeDocument/2006/relationships/slideLayout" Target="../slideLayouts/slideLayout91.xml"/><Relationship Id="rId69" Type="http://schemas.openxmlformats.org/officeDocument/2006/relationships/slideLayout" Target="../slideLayouts/slideLayout96.xml"/><Relationship Id="rId77" Type="http://schemas.openxmlformats.org/officeDocument/2006/relationships/slideLayout" Target="../slideLayouts/slideLayout104.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72" Type="http://schemas.openxmlformats.org/officeDocument/2006/relationships/slideLayout" Target="../slideLayouts/slideLayout99.xml"/><Relationship Id="rId80" Type="http://schemas.openxmlformats.org/officeDocument/2006/relationships/slideLayout" Target="../slideLayouts/slideLayout107.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slideLayout" Target="../slideLayouts/slideLayout86.xml"/><Relationship Id="rId67" Type="http://schemas.openxmlformats.org/officeDocument/2006/relationships/slideLayout" Target="../slideLayouts/slideLayout94.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62" Type="http://schemas.openxmlformats.org/officeDocument/2006/relationships/slideLayout" Target="../slideLayouts/slideLayout89.xml"/><Relationship Id="rId70" Type="http://schemas.openxmlformats.org/officeDocument/2006/relationships/slideLayout" Target="../slideLayouts/slideLayout97.xml"/><Relationship Id="rId75" Type="http://schemas.openxmlformats.org/officeDocument/2006/relationships/slideLayout" Target="../slideLayouts/slideLayout10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slideLayout" Target="../slideLayouts/slideLayout87.xml"/><Relationship Id="rId65" Type="http://schemas.openxmlformats.org/officeDocument/2006/relationships/slideLayout" Target="../slideLayouts/slideLayout92.xml"/><Relationship Id="rId73" Type="http://schemas.openxmlformats.org/officeDocument/2006/relationships/slideLayout" Target="../slideLayouts/slideLayout100.xml"/><Relationship Id="rId78" Type="http://schemas.openxmlformats.org/officeDocument/2006/relationships/slideLayout" Target="../slideLayouts/slideLayout105.xml"/><Relationship Id="rId81"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9" Type="http://schemas.openxmlformats.org/officeDocument/2006/relationships/slideLayout" Target="../slideLayouts/slideLayout66.xml"/><Relationship Id="rId34" Type="http://schemas.openxmlformats.org/officeDocument/2006/relationships/slideLayout" Target="../slideLayouts/slideLayout61.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6" Type="http://schemas.openxmlformats.org/officeDocument/2006/relationships/slideLayout" Target="../slideLayouts/slideLayout103.xml"/><Relationship Id="rId7" Type="http://schemas.openxmlformats.org/officeDocument/2006/relationships/slideLayout" Target="../slideLayouts/slideLayout34.xml"/><Relationship Id="rId71" Type="http://schemas.openxmlformats.org/officeDocument/2006/relationships/slideLayout" Target="../slideLayouts/slideLayout98.xml"/><Relationship Id="rId2" Type="http://schemas.openxmlformats.org/officeDocument/2006/relationships/slideLayout" Target="../slideLayouts/slideLayout29.xml"/><Relationship Id="rId29" Type="http://schemas.openxmlformats.org/officeDocument/2006/relationships/slideLayout" Target="../slideLayouts/slideLayout56.xml"/><Relationship Id="rId24" Type="http://schemas.openxmlformats.org/officeDocument/2006/relationships/slideLayout" Target="../slideLayouts/slideLayout51.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66"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theme" Target="../theme/theme4.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theme" Target="../theme/theme5.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590355"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590355" y="1018375"/>
            <a:ext cx="6710558" cy="3715549"/>
          </a:xfrm>
          <a:prstGeom prst="rect">
            <a:avLst/>
          </a:prstGeom>
          <a:noFill/>
          <a:ln>
            <a:noFill/>
          </a:ln>
        </p:spPr>
        <p:txBody>
          <a:bodyPr spcFirstLastPara="1" wrap="square" lIns="0" tIns="0" rIns="0" bIns="0" anchor="t" anchorCtr="0">
            <a:normAutofit/>
          </a:bodyPr>
          <a:lstStyle>
            <a:lvl1pPr marL="457200" marR="0" lvl="0" indent="-330200" algn="l" rtl="0">
              <a:lnSpc>
                <a:spcPct val="110000"/>
              </a:lnSpc>
              <a:spcBef>
                <a:spcPts val="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10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33"/>
          <p:cNvSpPr txBox="1">
            <a:spLocks noGrp="1"/>
          </p:cNvSpPr>
          <p:nvPr>
            <p:ph type="dt" idx="10"/>
          </p:nvPr>
        </p:nvSpPr>
        <p:spPr>
          <a:xfrm>
            <a:off x="8419814" y="5294044"/>
            <a:ext cx="639631" cy="146366"/>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7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33"/>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700" b="0" i="0" u="none" strike="noStrike" cap="none">
                <a:solidFill>
                  <a:srgbClr val="93939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33"/>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700" b="1" i="0" u="none" strike="noStrike" cap="none">
                <a:solidFill>
                  <a:schemeClr val="accent1"/>
                </a:solidFill>
                <a:latin typeface="Arial"/>
                <a:ea typeface="Arial"/>
                <a:cs typeface="Arial"/>
                <a:sym typeface="Arial"/>
              </a:defRPr>
            </a:lvl1pPr>
            <a:lvl2pPr marL="0" marR="0" lvl="1" indent="0" algn="r" rtl="0">
              <a:spcBef>
                <a:spcPts val="0"/>
              </a:spcBef>
              <a:buNone/>
              <a:defRPr sz="700" b="1" i="0" u="none" strike="noStrike" cap="none">
                <a:solidFill>
                  <a:schemeClr val="accent1"/>
                </a:solidFill>
                <a:latin typeface="Arial"/>
                <a:ea typeface="Arial"/>
                <a:cs typeface="Arial"/>
                <a:sym typeface="Arial"/>
              </a:defRPr>
            </a:lvl2pPr>
            <a:lvl3pPr marL="0" marR="0" lvl="2" indent="0" algn="r" rtl="0">
              <a:spcBef>
                <a:spcPts val="0"/>
              </a:spcBef>
              <a:buNone/>
              <a:defRPr sz="700" b="1" i="0" u="none" strike="noStrike" cap="none">
                <a:solidFill>
                  <a:schemeClr val="accent1"/>
                </a:solidFill>
                <a:latin typeface="Arial"/>
                <a:ea typeface="Arial"/>
                <a:cs typeface="Arial"/>
                <a:sym typeface="Arial"/>
              </a:defRPr>
            </a:lvl3pPr>
            <a:lvl4pPr marL="0" marR="0" lvl="3" indent="0" algn="r" rtl="0">
              <a:spcBef>
                <a:spcPts val="0"/>
              </a:spcBef>
              <a:buNone/>
              <a:defRPr sz="700" b="1" i="0" u="none" strike="noStrike" cap="none">
                <a:solidFill>
                  <a:schemeClr val="accent1"/>
                </a:solidFill>
                <a:latin typeface="Arial"/>
                <a:ea typeface="Arial"/>
                <a:cs typeface="Arial"/>
                <a:sym typeface="Arial"/>
              </a:defRPr>
            </a:lvl4pPr>
            <a:lvl5pPr marL="0" marR="0" lvl="4" indent="0" algn="r" rtl="0">
              <a:spcBef>
                <a:spcPts val="0"/>
              </a:spcBef>
              <a:buNone/>
              <a:defRPr sz="700" b="1" i="0" u="none" strike="noStrike" cap="none">
                <a:solidFill>
                  <a:schemeClr val="accent1"/>
                </a:solidFill>
                <a:latin typeface="Arial"/>
                <a:ea typeface="Arial"/>
                <a:cs typeface="Arial"/>
                <a:sym typeface="Arial"/>
              </a:defRPr>
            </a:lvl5pPr>
            <a:lvl6pPr marL="0" marR="0" lvl="5" indent="0" algn="r" rtl="0">
              <a:spcBef>
                <a:spcPts val="0"/>
              </a:spcBef>
              <a:buNone/>
              <a:defRPr sz="700" b="1" i="0" u="none" strike="noStrike" cap="none">
                <a:solidFill>
                  <a:schemeClr val="accent1"/>
                </a:solidFill>
                <a:latin typeface="Arial"/>
                <a:ea typeface="Arial"/>
                <a:cs typeface="Arial"/>
                <a:sym typeface="Arial"/>
              </a:defRPr>
            </a:lvl6pPr>
            <a:lvl7pPr marL="0" marR="0" lvl="6" indent="0" algn="r" rtl="0">
              <a:spcBef>
                <a:spcPts val="0"/>
              </a:spcBef>
              <a:buNone/>
              <a:defRPr sz="700" b="1" i="0" u="none" strike="noStrike" cap="none">
                <a:solidFill>
                  <a:schemeClr val="accent1"/>
                </a:solidFill>
                <a:latin typeface="Arial"/>
                <a:ea typeface="Arial"/>
                <a:cs typeface="Arial"/>
                <a:sym typeface="Arial"/>
              </a:defRPr>
            </a:lvl7pPr>
            <a:lvl8pPr marL="0" marR="0" lvl="7" indent="0" algn="r" rtl="0">
              <a:spcBef>
                <a:spcPts val="0"/>
              </a:spcBef>
              <a:buNone/>
              <a:defRPr sz="700" b="1" i="0" u="none" strike="noStrike" cap="none">
                <a:solidFill>
                  <a:schemeClr val="accent1"/>
                </a:solidFill>
                <a:latin typeface="Arial"/>
                <a:ea typeface="Arial"/>
                <a:cs typeface="Arial"/>
                <a:sym typeface="Arial"/>
              </a:defRPr>
            </a:lvl8pPr>
            <a:lvl9pPr marL="0" marR="0" lvl="8" indent="0" algn="r" rtl="0">
              <a:spcBef>
                <a:spcPts val="0"/>
              </a:spcBef>
              <a:buNone/>
              <a:defRPr sz="7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33"/>
          <p:cNvPicPr preferRelativeResize="0"/>
          <p:nvPr/>
        </p:nvPicPr>
        <p:blipFill rotWithShape="1">
          <a:blip r:embed="rId20">
            <a:alphaModFix/>
          </a:blip>
          <a:srcRect/>
          <a:stretch/>
        </p:blipFill>
        <p:spPr>
          <a:xfrm>
            <a:off x="7697292" y="-3764"/>
            <a:ext cx="1028700" cy="787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38"/>
        <p:cNvGrpSpPr/>
        <p:nvPr/>
      </p:nvGrpSpPr>
      <p:grpSpPr>
        <a:xfrm>
          <a:off x="0" y="0"/>
          <a:ext cx="0" cy="0"/>
          <a:chOff x="0" y="0"/>
          <a:chExt cx="0" cy="0"/>
        </a:xfrm>
      </p:grpSpPr>
      <p:sp>
        <p:nvSpPr>
          <p:cNvPr id="139" name="Google Shape;139;p4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97D700"/>
              </a:buClr>
              <a:buSzPts val="2700"/>
              <a:buFont typeface="Arial"/>
              <a:buNone/>
              <a:defRPr sz="2700" b="1" i="0" u="none" strike="noStrike" cap="none">
                <a:solidFill>
                  <a:srgbClr val="97D7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40"/>
          <p:cNvSpPr txBox="1">
            <a:spLocks noGrp="1"/>
          </p:cNvSpPr>
          <p:nvPr>
            <p:ph type="body" idx="1"/>
          </p:nvPr>
        </p:nvSpPr>
        <p:spPr>
          <a:xfrm>
            <a:off x="628650" y="1488187"/>
            <a:ext cx="7886700" cy="314453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rgbClr val="97D700"/>
              </a:buClr>
              <a:buSzPts val="2100"/>
              <a:buFont typeface="Arial"/>
              <a:buChar char="•"/>
              <a:defRPr sz="2100" b="0" i="0" u="none" strike="noStrike" cap="none">
                <a:solidFill>
                  <a:srgbClr val="003B5C"/>
                </a:solidFill>
                <a:latin typeface="Arial"/>
                <a:ea typeface="Arial"/>
                <a:cs typeface="Arial"/>
                <a:sym typeface="Arial"/>
              </a:defRPr>
            </a:lvl1pPr>
            <a:lvl2pPr marL="914400" marR="0" lvl="1" indent="-342900" algn="l" rtl="0">
              <a:lnSpc>
                <a:spcPct val="90000"/>
              </a:lnSpc>
              <a:spcBef>
                <a:spcPts val="375"/>
              </a:spcBef>
              <a:spcAft>
                <a:spcPts val="0"/>
              </a:spcAft>
              <a:buClr>
                <a:srgbClr val="97D700"/>
              </a:buClr>
              <a:buSzPts val="1800"/>
              <a:buFont typeface="Arial"/>
              <a:buChar char="•"/>
              <a:defRPr sz="1800" b="0" i="0" u="none" strike="noStrike" cap="none">
                <a:solidFill>
                  <a:srgbClr val="003B5C"/>
                </a:solidFill>
                <a:latin typeface="Arial"/>
                <a:ea typeface="Arial"/>
                <a:cs typeface="Arial"/>
                <a:sym typeface="Arial"/>
              </a:defRPr>
            </a:lvl2pPr>
            <a:lvl3pPr marL="1371600" marR="0" lvl="2" indent="-323850" algn="l" rtl="0">
              <a:lnSpc>
                <a:spcPct val="90000"/>
              </a:lnSpc>
              <a:spcBef>
                <a:spcPts val="375"/>
              </a:spcBef>
              <a:spcAft>
                <a:spcPts val="0"/>
              </a:spcAft>
              <a:buClr>
                <a:srgbClr val="97D700"/>
              </a:buClr>
              <a:buSzPts val="1500"/>
              <a:buFont typeface="Arial"/>
              <a:buChar char="•"/>
              <a:defRPr sz="1500" b="0" i="0" u="none" strike="noStrike" cap="none">
                <a:solidFill>
                  <a:srgbClr val="003B5C"/>
                </a:solidFill>
                <a:latin typeface="Arial"/>
                <a:ea typeface="Arial"/>
                <a:cs typeface="Arial"/>
                <a:sym typeface="Arial"/>
              </a:defRPr>
            </a:lvl3pPr>
            <a:lvl4pPr marL="1828800" marR="0" lvl="3" indent="-314325" algn="l" rtl="0">
              <a:lnSpc>
                <a:spcPct val="90000"/>
              </a:lnSpc>
              <a:spcBef>
                <a:spcPts val="375"/>
              </a:spcBef>
              <a:spcAft>
                <a:spcPts val="0"/>
              </a:spcAft>
              <a:buClr>
                <a:srgbClr val="97D700"/>
              </a:buClr>
              <a:buSzPts val="1350"/>
              <a:buFont typeface="Arial"/>
              <a:buChar char="•"/>
              <a:defRPr sz="1350" b="0" i="0" u="none" strike="noStrike" cap="none">
                <a:solidFill>
                  <a:srgbClr val="003B5C"/>
                </a:solidFill>
                <a:latin typeface="Arial"/>
                <a:ea typeface="Arial"/>
                <a:cs typeface="Arial"/>
                <a:sym typeface="Arial"/>
              </a:defRPr>
            </a:lvl4pPr>
            <a:lvl5pPr marL="2286000" marR="0" lvl="4" indent="-314325" algn="l" rtl="0">
              <a:lnSpc>
                <a:spcPct val="90000"/>
              </a:lnSpc>
              <a:spcBef>
                <a:spcPts val="375"/>
              </a:spcBef>
              <a:spcAft>
                <a:spcPts val="0"/>
              </a:spcAft>
              <a:buClr>
                <a:srgbClr val="97D700"/>
              </a:buClr>
              <a:buSzPts val="1350"/>
              <a:buFont typeface="Arial"/>
              <a:buChar char="•"/>
              <a:defRPr sz="1350" b="0" i="0" u="none" strike="noStrike" cap="none">
                <a:solidFill>
                  <a:srgbClr val="003B5C"/>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1" name="Google Shape;141;p4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 id="2147483735" r:id="rId58"/>
    <p:sldLayoutId id="2147483736" r:id="rId59"/>
    <p:sldLayoutId id="2147483737" r:id="rId60"/>
    <p:sldLayoutId id="2147483738" r:id="rId61"/>
    <p:sldLayoutId id="2147483739" r:id="rId62"/>
    <p:sldLayoutId id="2147483740" r:id="rId63"/>
    <p:sldLayoutId id="2147483741" r:id="rId64"/>
    <p:sldLayoutId id="2147483742" r:id="rId65"/>
    <p:sldLayoutId id="2147483743" r:id="rId66"/>
    <p:sldLayoutId id="2147483744" r:id="rId67"/>
    <p:sldLayoutId id="2147483745" r:id="rId68"/>
    <p:sldLayoutId id="2147483746" r:id="rId69"/>
    <p:sldLayoutId id="2147483747" r:id="rId70"/>
    <p:sldLayoutId id="2147483748" r:id="rId71"/>
    <p:sldLayoutId id="2147483749" r:id="rId72"/>
    <p:sldLayoutId id="2147483750" r:id="rId73"/>
    <p:sldLayoutId id="2147483751" r:id="rId74"/>
    <p:sldLayoutId id="2147483752" r:id="rId75"/>
    <p:sldLayoutId id="2147483753" r:id="rId76"/>
    <p:sldLayoutId id="2147483754" r:id="rId77"/>
    <p:sldLayoutId id="2147483755" r:id="rId78"/>
    <p:sldLayoutId id="2147483756" r:id="rId79"/>
    <p:sldLayoutId id="2147483757" r:id="rId8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4"/>
        <p:cNvGrpSpPr/>
        <p:nvPr/>
      </p:nvGrpSpPr>
      <p:grpSpPr>
        <a:xfrm>
          <a:off x="0" y="0"/>
          <a:ext cx="0" cy="0"/>
          <a:chOff x="0" y="0"/>
          <a:chExt cx="0" cy="0"/>
        </a:xfrm>
      </p:grpSpPr>
      <p:sp>
        <p:nvSpPr>
          <p:cNvPr id="635" name="Google Shape;635;p46"/>
          <p:cNvSpPr txBox="1">
            <a:spLocks noGrp="1"/>
          </p:cNvSpPr>
          <p:nvPr>
            <p:ph type="title"/>
          </p:nvPr>
        </p:nvSpPr>
        <p:spPr>
          <a:xfrm>
            <a:off x="590356" y="389936"/>
            <a:ext cx="6710558" cy="6284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6" name="Google Shape;636;p46"/>
          <p:cNvSpPr txBox="1">
            <a:spLocks noGrp="1"/>
          </p:cNvSpPr>
          <p:nvPr>
            <p:ph type="body" idx="1"/>
          </p:nvPr>
        </p:nvSpPr>
        <p:spPr>
          <a:xfrm>
            <a:off x="590356" y="1018376"/>
            <a:ext cx="6710558" cy="3715549"/>
          </a:xfrm>
          <a:prstGeom prst="rect">
            <a:avLst/>
          </a:prstGeom>
          <a:noFill/>
          <a:ln>
            <a:noFill/>
          </a:ln>
        </p:spPr>
        <p:txBody>
          <a:bodyPr spcFirstLastPara="1" wrap="square" lIns="0" tIns="0" rIns="0" bIns="0" anchor="t" anchorCtr="0">
            <a:normAutofit/>
          </a:bodyPr>
          <a:lstStyle>
            <a:lvl1pPr marL="457200" marR="0" lvl="0" indent="-330200" algn="l" rtl="0">
              <a:lnSpc>
                <a:spcPct val="110000"/>
              </a:lnSpc>
              <a:spcBef>
                <a:spcPts val="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10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637" name="Google Shape;637;p46"/>
          <p:cNvSpPr txBox="1">
            <a:spLocks noGrp="1"/>
          </p:cNvSpPr>
          <p:nvPr>
            <p:ph type="dt" idx="10"/>
          </p:nvPr>
        </p:nvSpPr>
        <p:spPr>
          <a:xfrm>
            <a:off x="8419815" y="5294044"/>
            <a:ext cx="639631" cy="146366"/>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7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38" name="Google Shape;638;p46"/>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700" b="0" i="0" u="none" strike="noStrike">
                <a:solidFill>
                  <a:srgbClr val="93939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39" name="Google Shape;639;p46"/>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700" b="1" i="0">
                <a:solidFill>
                  <a:schemeClr val="accent1"/>
                </a:solidFill>
                <a:latin typeface="Arial"/>
                <a:ea typeface="Arial"/>
                <a:cs typeface="Arial"/>
                <a:sym typeface="Arial"/>
              </a:defRPr>
            </a:lvl1pPr>
            <a:lvl2pPr marL="0" marR="0" lvl="1" indent="0" algn="r" rtl="0">
              <a:spcBef>
                <a:spcPts val="0"/>
              </a:spcBef>
              <a:buNone/>
              <a:defRPr sz="700" b="1" i="0">
                <a:solidFill>
                  <a:schemeClr val="accent1"/>
                </a:solidFill>
                <a:latin typeface="Arial"/>
                <a:ea typeface="Arial"/>
                <a:cs typeface="Arial"/>
                <a:sym typeface="Arial"/>
              </a:defRPr>
            </a:lvl2pPr>
            <a:lvl3pPr marL="0" marR="0" lvl="2" indent="0" algn="r" rtl="0">
              <a:spcBef>
                <a:spcPts val="0"/>
              </a:spcBef>
              <a:buNone/>
              <a:defRPr sz="700" b="1" i="0">
                <a:solidFill>
                  <a:schemeClr val="accent1"/>
                </a:solidFill>
                <a:latin typeface="Arial"/>
                <a:ea typeface="Arial"/>
                <a:cs typeface="Arial"/>
                <a:sym typeface="Arial"/>
              </a:defRPr>
            </a:lvl3pPr>
            <a:lvl4pPr marL="0" marR="0" lvl="3" indent="0" algn="r" rtl="0">
              <a:spcBef>
                <a:spcPts val="0"/>
              </a:spcBef>
              <a:buNone/>
              <a:defRPr sz="700" b="1" i="0">
                <a:solidFill>
                  <a:schemeClr val="accent1"/>
                </a:solidFill>
                <a:latin typeface="Arial"/>
                <a:ea typeface="Arial"/>
                <a:cs typeface="Arial"/>
                <a:sym typeface="Arial"/>
              </a:defRPr>
            </a:lvl4pPr>
            <a:lvl5pPr marL="0" marR="0" lvl="4" indent="0" algn="r" rtl="0">
              <a:spcBef>
                <a:spcPts val="0"/>
              </a:spcBef>
              <a:buNone/>
              <a:defRPr sz="700" b="1" i="0">
                <a:solidFill>
                  <a:schemeClr val="accent1"/>
                </a:solidFill>
                <a:latin typeface="Arial"/>
                <a:ea typeface="Arial"/>
                <a:cs typeface="Arial"/>
                <a:sym typeface="Arial"/>
              </a:defRPr>
            </a:lvl5pPr>
            <a:lvl6pPr marL="0" marR="0" lvl="5" indent="0" algn="r" rtl="0">
              <a:spcBef>
                <a:spcPts val="0"/>
              </a:spcBef>
              <a:buNone/>
              <a:defRPr sz="700" b="1" i="0">
                <a:solidFill>
                  <a:schemeClr val="accent1"/>
                </a:solidFill>
                <a:latin typeface="Arial"/>
                <a:ea typeface="Arial"/>
                <a:cs typeface="Arial"/>
                <a:sym typeface="Arial"/>
              </a:defRPr>
            </a:lvl6pPr>
            <a:lvl7pPr marL="0" marR="0" lvl="6" indent="0" algn="r" rtl="0">
              <a:spcBef>
                <a:spcPts val="0"/>
              </a:spcBef>
              <a:buNone/>
              <a:defRPr sz="700" b="1" i="0">
                <a:solidFill>
                  <a:schemeClr val="accent1"/>
                </a:solidFill>
                <a:latin typeface="Arial"/>
                <a:ea typeface="Arial"/>
                <a:cs typeface="Arial"/>
                <a:sym typeface="Arial"/>
              </a:defRPr>
            </a:lvl7pPr>
            <a:lvl8pPr marL="0" marR="0" lvl="7" indent="0" algn="r" rtl="0">
              <a:spcBef>
                <a:spcPts val="0"/>
              </a:spcBef>
              <a:buNone/>
              <a:defRPr sz="700" b="1" i="0">
                <a:solidFill>
                  <a:schemeClr val="accent1"/>
                </a:solidFill>
                <a:latin typeface="Arial"/>
                <a:ea typeface="Arial"/>
                <a:cs typeface="Arial"/>
                <a:sym typeface="Arial"/>
              </a:defRPr>
            </a:lvl8pPr>
            <a:lvl9pPr marL="0" marR="0" lvl="8" indent="0" algn="r" rtl="0">
              <a:spcBef>
                <a:spcPts val="0"/>
              </a:spcBef>
              <a:buNone/>
              <a:defRPr sz="700" b="1" i="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40" name="Google Shape;640;p46"/>
          <p:cNvPicPr preferRelativeResize="0"/>
          <p:nvPr/>
        </p:nvPicPr>
        <p:blipFill rotWithShape="1">
          <a:blip r:embed="rId22">
            <a:alphaModFix/>
          </a:blip>
          <a:srcRect/>
          <a:stretch/>
        </p:blipFill>
        <p:spPr>
          <a:xfrm>
            <a:off x="7697292" y="-3764"/>
            <a:ext cx="1028700" cy="787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775"/>
        <p:cNvGrpSpPr/>
        <p:nvPr/>
      </p:nvGrpSpPr>
      <p:grpSpPr>
        <a:xfrm>
          <a:off x="0" y="0"/>
          <a:ext cx="0" cy="0"/>
          <a:chOff x="0" y="0"/>
          <a:chExt cx="0" cy="0"/>
        </a:xfrm>
      </p:grpSpPr>
      <p:sp>
        <p:nvSpPr>
          <p:cNvPr id="776" name="Google Shape;776;p5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97D700"/>
              </a:buClr>
              <a:buSzPts val="2700"/>
              <a:buFont typeface="Arial"/>
              <a:buNone/>
              <a:defRPr sz="2700" b="1" i="0" u="none" strike="noStrike" cap="none">
                <a:solidFill>
                  <a:srgbClr val="97D700"/>
                </a:solidFill>
                <a:highlight>
                  <a:srgbClr val="003B5C"/>
                </a:highlight>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7" name="Google Shape;777;p5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rgbClr val="97D700"/>
              </a:buClr>
              <a:buSzPts val="2100"/>
              <a:buFont typeface="Arial"/>
              <a:buChar char="•"/>
              <a:defRPr sz="2100" b="0" i="0" u="none" strike="noStrike" cap="none">
                <a:solidFill>
                  <a:srgbClr val="003B5C"/>
                </a:solidFill>
                <a:latin typeface="Arial"/>
                <a:ea typeface="Arial"/>
                <a:cs typeface="Arial"/>
                <a:sym typeface="Arial"/>
              </a:defRPr>
            </a:lvl1pPr>
            <a:lvl2pPr marL="914400" marR="0" lvl="1" indent="-342900" algn="l" rtl="0">
              <a:lnSpc>
                <a:spcPct val="90000"/>
              </a:lnSpc>
              <a:spcBef>
                <a:spcPts val="375"/>
              </a:spcBef>
              <a:spcAft>
                <a:spcPts val="0"/>
              </a:spcAft>
              <a:buClr>
                <a:srgbClr val="97D700"/>
              </a:buClr>
              <a:buSzPts val="1800"/>
              <a:buFont typeface="Arial"/>
              <a:buChar char="•"/>
              <a:defRPr sz="1800" b="0" i="0" u="none" strike="noStrike" cap="none">
                <a:solidFill>
                  <a:srgbClr val="003B5C"/>
                </a:solidFill>
                <a:latin typeface="Arial"/>
                <a:ea typeface="Arial"/>
                <a:cs typeface="Arial"/>
                <a:sym typeface="Arial"/>
              </a:defRPr>
            </a:lvl2pPr>
            <a:lvl3pPr marL="1371600" marR="0" lvl="2" indent="-323850" algn="l" rtl="0">
              <a:lnSpc>
                <a:spcPct val="90000"/>
              </a:lnSpc>
              <a:spcBef>
                <a:spcPts val="375"/>
              </a:spcBef>
              <a:spcAft>
                <a:spcPts val="0"/>
              </a:spcAft>
              <a:buClr>
                <a:srgbClr val="97D700"/>
              </a:buClr>
              <a:buSzPts val="1500"/>
              <a:buFont typeface="Arial"/>
              <a:buChar char="•"/>
              <a:defRPr sz="1500" b="0" i="0" u="none" strike="noStrike" cap="none">
                <a:solidFill>
                  <a:srgbClr val="003B5C"/>
                </a:solidFill>
                <a:latin typeface="Arial"/>
                <a:ea typeface="Arial"/>
                <a:cs typeface="Arial"/>
                <a:sym typeface="Arial"/>
              </a:defRPr>
            </a:lvl3pPr>
            <a:lvl4pPr marL="1828800" marR="0" lvl="3" indent="-314325" algn="l" rtl="0">
              <a:lnSpc>
                <a:spcPct val="90000"/>
              </a:lnSpc>
              <a:spcBef>
                <a:spcPts val="375"/>
              </a:spcBef>
              <a:spcAft>
                <a:spcPts val="0"/>
              </a:spcAft>
              <a:buClr>
                <a:srgbClr val="97D700"/>
              </a:buClr>
              <a:buSzPts val="1350"/>
              <a:buFont typeface="Arial"/>
              <a:buChar char="•"/>
              <a:defRPr sz="1350" b="0" i="0" u="none" strike="noStrike" cap="none">
                <a:solidFill>
                  <a:srgbClr val="003B5C"/>
                </a:solidFill>
                <a:latin typeface="Arial"/>
                <a:ea typeface="Arial"/>
                <a:cs typeface="Arial"/>
                <a:sym typeface="Arial"/>
              </a:defRPr>
            </a:lvl4pPr>
            <a:lvl5pPr marL="2286000" marR="0" lvl="4" indent="-314325" algn="l" rtl="0">
              <a:lnSpc>
                <a:spcPct val="90000"/>
              </a:lnSpc>
              <a:spcBef>
                <a:spcPts val="375"/>
              </a:spcBef>
              <a:spcAft>
                <a:spcPts val="0"/>
              </a:spcAft>
              <a:buClr>
                <a:srgbClr val="97D700"/>
              </a:buClr>
              <a:buSzPts val="1350"/>
              <a:buFont typeface="Arial"/>
              <a:buChar char="•"/>
              <a:defRPr sz="1350" b="0" i="0" u="none" strike="noStrike" cap="none">
                <a:solidFill>
                  <a:srgbClr val="003B5C"/>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78" name="Google Shape;778;p5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90.pn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0.xml"/><Relationship Id="rId1" Type="http://schemas.openxmlformats.org/officeDocument/2006/relationships/slideLayout" Target="../slideLayouts/slideLayout10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101.pn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jpg"/><Relationship Id="rId2" Type="http://schemas.openxmlformats.org/officeDocument/2006/relationships/notesSlide" Target="../notesSlides/notesSlide22.xml"/><Relationship Id="rId1" Type="http://schemas.openxmlformats.org/officeDocument/2006/relationships/slideLayout" Target="../slideLayouts/slideLayout109.xml"/><Relationship Id="rId6" Type="http://schemas.openxmlformats.org/officeDocument/2006/relationships/image" Target="../media/image105.jpg"/><Relationship Id="rId5" Type="http://schemas.openxmlformats.org/officeDocument/2006/relationships/image" Target="../media/image104.png"/><Relationship Id="rId10" Type="http://schemas.openxmlformats.org/officeDocument/2006/relationships/image" Target="../media/image37.png"/><Relationship Id="rId4" Type="http://schemas.openxmlformats.org/officeDocument/2006/relationships/image" Target="../media/image103.jpg"/><Relationship Id="rId9" Type="http://schemas.openxmlformats.org/officeDocument/2006/relationships/image" Target="../media/image108.jpg"/></Relationships>
</file>

<file path=ppt/slides/_rels/slide23.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126.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127.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png"/><Relationship Id="rId9" Type="http://schemas.openxmlformats.org/officeDocument/2006/relationships/image" Target="../media/image120.png"/></Relationships>
</file>

<file path=ppt/slides/_rels/slide2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2.png"/><Relationship Id="rId7" Type="http://schemas.openxmlformats.org/officeDocument/2006/relationships/image" Target="../media/image124.jpeg"/><Relationship Id="rId2" Type="http://schemas.openxmlformats.org/officeDocument/2006/relationships/image" Target="../media/image109.jpeg"/><Relationship Id="rId1" Type="http://schemas.openxmlformats.org/officeDocument/2006/relationships/slideLayout" Target="../slideLayouts/slideLayout12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9.jpeg"/><Relationship Id="rId1" Type="http://schemas.openxmlformats.org/officeDocument/2006/relationships/slideLayout" Target="../slideLayouts/slideLayout12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https://twitter.com/Bonsucro" TargetMode="External"/><Relationship Id="rId7" Type="http://schemas.openxmlformats.org/officeDocument/2006/relationships/hyperlink" Target="https://bonsucro.com/" TargetMode="External"/><Relationship Id="rId2" Type="http://schemas.openxmlformats.org/officeDocument/2006/relationships/notesSlide" Target="../notesSlides/notesSlide25.xml"/><Relationship Id="rId1" Type="http://schemas.openxmlformats.org/officeDocument/2006/relationships/slideLayout" Target="../slideLayouts/slideLayout128.xml"/><Relationship Id="rId6" Type="http://schemas.openxmlformats.org/officeDocument/2006/relationships/image" Target="../media/image131.png"/><Relationship Id="rId5" Type="http://schemas.openxmlformats.org/officeDocument/2006/relationships/hyperlink" Target="https://www.linkedin.com/company/bonsucro" TargetMode="External"/><Relationship Id="rId10" Type="http://schemas.openxmlformats.org/officeDocument/2006/relationships/image" Target="../media/image133.png"/><Relationship Id="rId4" Type="http://schemas.openxmlformats.org/officeDocument/2006/relationships/image" Target="../media/image130.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png"/><Relationship Id="rId34" Type="http://schemas.openxmlformats.org/officeDocument/2006/relationships/image" Target="../media/image72.png"/><Relationship Id="rId7" Type="http://schemas.openxmlformats.org/officeDocument/2006/relationships/image" Target="../media/image46.png"/><Relationship Id="rId12" Type="http://schemas.openxmlformats.org/officeDocument/2006/relationships/image" Target="../media/image51.jpg"/><Relationship Id="rId17" Type="http://schemas.openxmlformats.org/officeDocument/2006/relationships/image" Target="../media/image56.png"/><Relationship Id="rId25" Type="http://schemas.openxmlformats.org/officeDocument/2006/relationships/image" Target="../media/image64.jpg"/><Relationship Id="rId33" Type="http://schemas.openxmlformats.org/officeDocument/2006/relationships/image" Target="../media/image71.png"/><Relationship Id="rId2" Type="http://schemas.openxmlformats.org/officeDocument/2006/relationships/notesSlide" Target="../notesSlides/notesSlide6.xml"/><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12.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jp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3.png"/><Relationship Id="rId8" Type="http://schemas.openxmlformats.org/officeDocument/2006/relationships/image" Target="../media/image47.jpg"/></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37.png"/><Relationship Id="rId5" Type="http://schemas.openxmlformats.org/officeDocument/2006/relationships/image" Target="../media/image40.png"/><Relationship Id="rId10" Type="http://schemas.openxmlformats.org/officeDocument/2006/relationships/image" Target="../media/image39.png"/><Relationship Id="rId4" Type="http://schemas.openxmlformats.org/officeDocument/2006/relationships/image" Target="../media/image75.png"/><Relationship Id="rId9"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27aec57fd8d_0_1"/>
          <p:cNvSpPr txBox="1">
            <a:spLocks noGrp="1"/>
          </p:cNvSpPr>
          <p:nvPr>
            <p:ph type="sldNum" idx="12"/>
          </p:nvPr>
        </p:nvSpPr>
        <p:spPr>
          <a:xfrm>
            <a:off x="8419814" y="4712391"/>
            <a:ext cx="3690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pic>
        <p:nvPicPr>
          <p:cNvPr id="828" name="Google Shape;828;g27aec57fd8d_0_1"/>
          <p:cNvPicPr preferRelativeResize="0"/>
          <p:nvPr/>
        </p:nvPicPr>
        <p:blipFill>
          <a:blip r:embed="rId3">
            <a:alphaModFix/>
          </a:blip>
          <a:stretch>
            <a:fillRect/>
          </a:stretch>
        </p:blipFill>
        <p:spPr>
          <a:xfrm>
            <a:off x="2572624" y="11"/>
            <a:ext cx="6571375" cy="3095213"/>
          </a:xfrm>
          <a:prstGeom prst="rect">
            <a:avLst/>
          </a:prstGeom>
          <a:noFill/>
          <a:ln>
            <a:noFill/>
          </a:ln>
        </p:spPr>
      </p:pic>
      <p:pic>
        <p:nvPicPr>
          <p:cNvPr id="829" name="Google Shape;829;g27aec57fd8d_0_1"/>
          <p:cNvPicPr preferRelativeResize="0"/>
          <p:nvPr/>
        </p:nvPicPr>
        <p:blipFill>
          <a:blip r:embed="rId4">
            <a:alphaModFix/>
          </a:blip>
          <a:stretch>
            <a:fillRect/>
          </a:stretch>
        </p:blipFill>
        <p:spPr>
          <a:xfrm>
            <a:off x="515225" y="495300"/>
            <a:ext cx="5717657" cy="4038600"/>
          </a:xfrm>
          <a:prstGeom prst="rect">
            <a:avLst/>
          </a:prstGeom>
          <a:noFill/>
          <a:ln>
            <a:noFill/>
          </a:ln>
        </p:spPr>
      </p:pic>
      <p:pic>
        <p:nvPicPr>
          <p:cNvPr id="830" name="Google Shape;830;g27aec57fd8d_0_1"/>
          <p:cNvPicPr preferRelativeResize="0"/>
          <p:nvPr/>
        </p:nvPicPr>
        <p:blipFill>
          <a:blip r:embed="rId5">
            <a:alphaModFix/>
          </a:blip>
          <a:stretch>
            <a:fillRect/>
          </a:stretch>
        </p:blipFill>
        <p:spPr>
          <a:xfrm>
            <a:off x="6361125" y="1990725"/>
            <a:ext cx="2033024" cy="2277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0"/>
          <p:cNvSpPr/>
          <p:nvPr/>
        </p:nvSpPr>
        <p:spPr>
          <a:xfrm>
            <a:off x="0" y="1111236"/>
            <a:ext cx="9144000" cy="4032264"/>
          </a:xfrm>
          <a:prstGeom prst="rect">
            <a:avLst/>
          </a:prstGeom>
          <a:solidFill>
            <a:srgbClr val="1482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054" name="Google Shape;1054;p10"/>
          <p:cNvSpPr txBox="1">
            <a:spLocks noGrp="1"/>
          </p:cNvSpPr>
          <p:nvPr>
            <p:ph type="title"/>
          </p:nvPr>
        </p:nvSpPr>
        <p:spPr>
          <a:xfrm>
            <a:off x="628650" y="91989"/>
            <a:ext cx="7886700" cy="111815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400"/>
              <a:buFont typeface="Sofia"/>
              <a:buNone/>
            </a:pPr>
            <a:r>
              <a:rPr lang="en-US" sz="2400" b="1">
                <a:solidFill>
                  <a:schemeClr val="lt1"/>
                </a:solidFill>
                <a:latin typeface="Sofia"/>
                <a:ea typeface="Sofia"/>
                <a:cs typeface="Sofia"/>
                <a:sym typeface="Sofia"/>
              </a:rPr>
              <a:t>Bonsucro’s strategic intent for 2021-26</a:t>
            </a:r>
            <a:endParaRPr/>
          </a:p>
        </p:txBody>
      </p:sp>
      <p:pic>
        <p:nvPicPr>
          <p:cNvPr id="1055" name="Google Shape;1055;p10"/>
          <p:cNvPicPr preferRelativeResize="0">
            <a:picLocks noGrp="1"/>
          </p:cNvPicPr>
          <p:nvPr>
            <p:ph type="body" idx="1"/>
          </p:nvPr>
        </p:nvPicPr>
        <p:blipFill rotWithShape="1">
          <a:blip r:embed="rId3">
            <a:alphaModFix/>
          </a:blip>
          <a:srcRect l="3286" t="2894" r="3285" b="2633"/>
          <a:stretch/>
        </p:blipFill>
        <p:spPr>
          <a:xfrm>
            <a:off x="2636520" y="1309047"/>
            <a:ext cx="3665220" cy="3603058"/>
          </a:xfrm>
          <a:prstGeom prst="ellipse">
            <a:avLst/>
          </a:prstGeom>
          <a:noFill/>
          <a:ln>
            <a:noFill/>
          </a:ln>
        </p:spPr>
      </p:pic>
      <p:pic>
        <p:nvPicPr>
          <p:cNvPr id="1056" name="Google Shape;1056;p10" descr="A logo with green and white text&#10;&#10;Description automatically generated"/>
          <p:cNvPicPr preferRelativeResize="0"/>
          <p:nvPr/>
        </p:nvPicPr>
        <p:blipFill rotWithShape="1">
          <a:blip r:embed="rId4">
            <a:alphaModFix/>
          </a:blip>
          <a:srcRect/>
          <a:stretch/>
        </p:blipFill>
        <p:spPr>
          <a:xfrm>
            <a:off x="7591425" y="1"/>
            <a:ext cx="1429344" cy="10015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1"/>
          <p:cNvSpPr txBox="1">
            <a:spLocks noGrp="1"/>
          </p:cNvSpPr>
          <p:nvPr>
            <p:ph type="body" idx="1"/>
          </p:nvPr>
        </p:nvSpPr>
        <p:spPr>
          <a:xfrm>
            <a:off x="637640" y="381428"/>
            <a:ext cx="7886700" cy="5786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400"/>
              <a:buNone/>
            </a:pPr>
            <a:r>
              <a:rPr lang="en-US" sz="2400" b="1">
                <a:solidFill>
                  <a:schemeClr val="lt1"/>
                </a:solidFill>
                <a:latin typeface="Sofia"/>
                <a:ea typeface="Sofia"/>
                <a:cs typeface="Sofia"/>
                <a:sym typeface="Sofia"/>
              </a:rPr>
              <a:t>Bonsucro’s strategic aims for 2021-26</a:t>
            </a:r>
            <a:endParaRPr/>
          </a:p>
        </p:txBody>
      </p:sp>
      <p:pic>
        <p:nvPicPr>
          <p:cNvPr id="1062" name="Google Shape;1062;p11"/>
          <p:cNvPicPr preferRelativeResize="0"/>
          <p:nvPr/>
        </p:nvPicPr>
        <p:blipFill rotWithShape="1">
          <a:blip r:embed="rId3">
            <a:alphaModFix/>
          </a:blip>
          <a:srcRect t="69" b="68"/>
          <a:stretch/>
        </p:blipFill>
        <p:spPr>
          <a:xfrm>
            <a:off x="2812550" y="1404560"/>
            <a:ext cx="3536879" cy="3513762"/>
          </a:xfrm>
          <a:prstGeom prst="rect">
            <a:avLst/>
          </a:prstGeom>
          <a:noFill/>
          <a:ln>
            <a:noFill/>
          </a:ln>
        </p:spPr>
      </p:pic>
      <p:pic>
        <p:nvPicPr>
          <p:cNvPr id="1063" name="Google Shape;1063;p11" descr="A logo with green and white text&#10;&#10;Description automatically generated"/>
          <p:cNvPicPr preferRelativeResize="0"/>
          <p:nvPr/>
        </p:nvPicPr>
        <p:blipFill rotWithShape="1">
          <a:blip r:embed="rId4">
            <a:alphaModFix/>
          </a:blip>
          <a:srcRect/>
          <a:stretch/>
        </p:blipFill>
        <p:spPr>
          <a:xfrm>
            <a:off x="7591425" y="1"/>
            <a:ext cx="1429344" cy="10015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2"/>
          <p:cNvSpPr txBox="1">
            <a:spLocks noGrp="1"/>
          </p:cNvSpPr>
          <p:nvPr>
            <p:ph type="title"/>
          </p:nvPr>
        </p:nvSpPr>
        <p:spPr>
          <a:xfrm>
            <a:off x="1171575" y="2"/>
            <a:ext cx="6305550" cy="111815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400"/>
              <a:buFont typeface="Sofia"/>
              <a:buNone/>
            </a:pPr>
            <a:r>
              <a:rPr lang="en-US" sz="2400" b="1">
                <a:solidFill>
                  <a:schemeClr val="lt1"/>
                </a:solidFill>
                <a:latin typeface="Sofia"/>
                <a:ea typeface="Sofia"/>
                <a:cs typeface="Sofia"/>
                <a:sym typeface="Sofia"/>
              </a:rPr>
              <a:t>Strengthen human rights &amp; decent work</a:t>
            </a:r>
            <a:endParaRPr/>
          </a:p>
        </p:txBody>
      </p:sp>
      <p:graphicFrame>
        <p:nvGraphicFramePr>
          <p:cNvPr id="1070" name="Google Shape;1070;p12"/>
          <p:cNvGraphicFramePr/>
          <p:nvPr/>
        </p:nvGraphicFramePr>
        <p:xfrm>
          <a:off x="247651" y="1390651"/>
          <a:ext cx="8639175" cy="3707690"/>
        </p:xfrm>
        <a:graphic>
          <a:graphicData uri="http://schemas.openxmlformats.org/drawingml/2006/table">
            <a:tbl>
              <a:tblPr firstRow="1" bandRow="1">
                <a:noFill/>
                <a:tableStyleId>{A041A468-3381-47E2-A12D-FE43647E1336}</a:tableStyleId>
              </a:tblPr>
              <a:tblGrid>
                <a:gridCol w="8639175">
                  <a:extLst>
                    <a:ext uri="{9D8B030D-6E8A-4147-A177-3AD203B41FA5}">
                      <a16:colId xmlns:a16="http://schemas.microsoft.com/office/drawing/2014/main" val="20000"/>
                    </a:ext>
                  </a:extLst>
                </a:gridCol>
              </a:tblGrid>
              <a:tr h="342900">
                <a:tc>
                  <a:txBody>
                    <a:bodyPr/>
                    <a:lstStyle/>
                    <a:p>
                      <a:pPr marL="0" marR="0" lvl="0" indent="0" algn="l" rtl="0">
                        <a:lnSpc>
                          <a:spcPct val="100000"/>
                        </a:lnSpc>
                        <a:spcBef>
                          <a:spcPts val="0"/>
                        </a:spcBef>
                        <a:spcAft>
                          <a:spcPts val="0"/>
                        </a:spcAft>
                        <a:buClr>
                          <a:srgbClr val="003B5C"/>
                        </a:buClr>
                        <a:buSzPts val="1800"/>
                        <a:buFont typeface="Sofia"/>
                        <a:buNone/>
                      </a:pPr>
                      <a:r>
                        <a:rPr lang="en-US" sz="1800" b="1" u="none" strike="noStrike" cap="none">
                          <a:solidFill>
                            <a:srgbClr val="003B5C"/>
                          </a:solidFill>
                          <a:latin typeface="Sofia"/>
                          <a:ea typeface="Sofia"/>
                          <a:cs typeface="Sofia"/>
                          <a:sym typeface="Sofia"/>
                        </a:rPr>
                        <a:t>Background</a:t>
                      </a:r>
                      <a:endParaRPr sz="1800" b="1" i="0" u="none" strike="noStrike" cap="none">
                        <a:solidFill>
                          <a:srgbClr val="003B5C"/>
                        </a:solidFill>
                        <a:latin typeface="Sofia"/>
                        <a:ea typeface="Sofia"/>
                        <a:cs typeface="Sofia"/>
                        <a:sym typeface="Sofia"/>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09050">
                <a:tc>
                  <a:txBody>
                    <a:bodyPr/>
                    <a:lstStyle/>
                    <a:p>
                      <a:pPr marL="0" marR="0" lvl="0" indent="0" algn="l" rtl="0">
                        <a:lnSpc>
                          <a:spcPct val="100000"/>
                        </a:lnSpc>
                        <a:spcBef>
                          <a:spcPts val="0"/>
                        </a:spcBef>
                        <a:spcAft>
                          <a:spcPts val="0"/>
                        </a:spcAft>
                        <a:buClr>
                          <a:srgbClr val="003B5C"/>
                        </a:buClr>
                        <a:buSzPts val="1500"/>
                        <a:buFont typeface="Sofia"/>
                        <a:buNone/>
                      </a:pPr>
                      <a:r>
                        <a:rPr lang="en-US" sz="1500" b="0" u="none" strike="noStrike" cap="none">
                          <a:solidFill>
                            <a:srgbClr val="003B5C"/>
                          </a:solidFill>
                          <a:latin typeface="Sofia"/>
                          <a:ea typeface="Sofia"/>
                          <a:cs typeface="Sofia"/>
                          <a:sym typeface="Sofia"/>
                        </a:rPr>
                        <a:t>The Bonsucro Code of Conduct calls on all members to respect human rights in their sugarcane supply chains.  Growing spotlight on social and labour aspects of sugarcane supply chain </a:t>
                      </a:r>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42900">
                <a:tc>
                  <a:txBody>
                    <a:bodyPr/>
                    <a:lstStyle/>
                    <a:p>
                      <a:pPr marL="0" marR="0" lvl="0" indent="0" algn="l" rtl="0">
                        <a:lnSpc>
                          <a:spcPct val="100000"/>
                        </a:lnSpc>
                        <a:spcBef>
                          <a:spcPts val="0"/>
                        </a:spcBef>
                        <a:spcAft>
                          <a:spcPts val="0"/>
                        </a:spcAft>
                        <a:buClr>
                          <a:srgbClr val="003B5C"/>
                        </a:buClr>
                        <a:buSzPts val="1800"/>
                        <a:buFont typeface="Sofia"/>
                        <a:buNone/>
                      </a:pPr>
                      <a:r>
                        <a:rPr lang="en-US" sz="1800" b="1" u="none" strike="noStrike" cap="none">
                          <a:solidFill>
                            <a:srgbClr val="003B5C"/>
                          </a:solidFill>
                          <a:latin typeface="Sofia"/>
                          <a:ea typeface="Sofia"/>
                          <a:cs typeface="Sofia"/>
                          <a:sym typeface="Sofia"/>
                        </a:rPr>
                        <a:t>Objectives</a:t>
                      </a:r>
                      <a:endParaRPr sz="1800" b="1" i="0" u="none" strike="noStrike" cap="none">
                        <a:solidFill>
                          <a:srgbClr val="003B5C"/>
                        </a:solidFill>
                        <a:latin typeface="Sofia"/>
                        <a:ea typeface="Sofia"/>
                        <a:cs typeface="Sofia"/>
                        <a:sym typeface="Sofia"/>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904000">
                <a:tc>
                  <a:txBody>
                    <a:bodyPr/>
                    <a:lstStyle/>
                    <a:p>
                      <a:pPr marL="742950" marR="0" lvl="1" indent="-285750" algn="l" rtl="0">
                        <a:spcBef>
                          <a:spcPts val="0"/>
                        </a:spcBef>
                        <a:spcAft>
                          <a:spcPts val="0"/>
                        </a:spcAft>
                        <a:buClr>
                          <a:srgbClr val="00395C"/>
                        </a:buClr>
                        <a:buSzPts val="1200"/>
                        <a:buFont typeface="Arial"/>
                        <a:buChar char="•"/>
                      </a:pPr>
                      <a:r>
                        <a:rPr lang="en-US" sz="1200" b="0" u="none" strike="noStrike" cap="none">
                          <a:solidFill>
                            <a:srgbClr val="00395C"/>
                          </a:solidFill>
                          <a:latin typeface="Sofia"/>
                          <a:ea typeface="Sofia"/>
                          <a:cs typeface="Sofia"/>
                          <a:sym typeface="Sofia"/>
                        </a:rPr>
                        <a:t>Increase wages in the sugarcane farming and milling </a:t>
                      </a:r>
                      <a:endParaRPr/>
                    </a:p>
                    <a:p>
                      <a:pPr marL="742950" marR="0" lvl="1" indent="-285750" algn="l" rtl="0">
                        <a:spcBef>
                          <a:spcPts val="0"/>
                        </a:spcBef>
                        <a:spcAft>
                          <a:spcPts val="0"/>
                        </a:spcAft>
                        <a:buClr>
                          <a:srgbClr val="00395C"/>
                        </a:buClr>
                        <a:buSzPts val="1200"/>
                        <a:buFont typeface="Arial"/>
                        <a:buChar char="•"/>
                      </a:pPr>
                      <a:r>
                        <a:rPr lang="en-US" sz="1200" b="0" u="none" strike="noStrike" cap="none">
                          <a:solidFill>
                            <a:srgbClr val="00395C"/>
                          </a:solidFill>
                          <a:latin typeface="Sofia"/>
                          <a:ea typeface="Sofia"/>
                          <a:cs typeface="Sofia"/>
                          <a:sym typeface="Sofia"/>
                        </a:rPr>
                        <a:t>Improve occupational health and safety</a:t>
                      </a:r>
                      <a:endParaRPr/>
                    </a:p>
                    <a:p>
                      <a:pPr marL="742950" marR="0" lvl="1" indent="-285750" algn="l" rtl="0">
                        <a:spcBef>
                          <a:spcPts val="0"/>
                        </a:spcBef>
                        <a:spcAft>
                          <a:spcPts val="0"/>
                        </a:spcAft>
                        <a:buClr>
                          <a:srgbClr val="00395C"/>
                        </a:buClr>
                        <a:buSzPts val="1200"/>
                        <a:buFont typeface="Arial"/>
                        <a:buChar char="•"/>
                      </a:pPr>
                      <a:r>
                        <a:rPr lang="en-US" sz="1200" b="0" u="none" strike="noStrike" cap="none">
                          <a:solidFill>
                            <a:srgbClr val="00395C"/>
                          </a:solidFill>
                          <a:latin typeface="Sofia"/>
                          <a:ea typeface="Sofia"/>
                          <a:cs typeface="Sofia"/>
                          <a:sym typeface="Sofia"/>
                        </a:rPr>
                        <a:t>Enhance respect for human rights. </a:t>
                      </a:r>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2900">
                <a:tc>
                  <a:txBody>
                    <a:bodyPr/>
                    <a:lstStyle/>
                    <a:p>
                      <a:pPr marL="0" marR="0" lvl="0" indent="0" algn="l" rtl="0">
                        <a:lnSpc>
                          <a:spcPct val="100000"/>
                        </a:lnSpc>
                        <a:spcBef>
                          <a:spcPts val="0"/>
                        </a:spcBef>
                        <a:spcAft>
                          <a:spcPts val="0"/>
                        </a:spcAft>
                        <a:buClr>
                          <a:srgbClr val="003B5C"/>
                        </a:buClr>
                        <a:buSzPts val="1800"/>
                        <a:buFont typeface="Sofia"/>
                        <a:buNone/>
                      </a:pPr>
                      <a:r>
                        <a:rPr lang="en-US" sz="1800" b="1" u="none" strike="noStrike" cap="none">
                          <a:solidFill>
                            <a:srgbClr val="003B5C"/>
                          </a:solidFill>
                          <a:latin typeface="Sofia"/>
                          <a:ea typeface="Sofia"/>
                          <a:cs typeface="Sofia"/>
                          <a:sym typeface="Sofia"/>
                        </a:rPr>
                        <a:t>Targets</a:t>
                      </a:r>
                      <a:endParaRPr sz="1800" b="1" i="0" u="none" strike="noStrike" cap="none">
                        <a:solidFill>
                          <a:srgbClr val="003B5C"/>
                        </a:solidFill>
                        <a:latin typeface="Sofia"/>
                        <a:ea typeface="Sofia"/>
                        <a:cs typeface="Sofia"/>
                        <a:sym typeface="Sofia"/>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1165850">
                <a:tc>
                  <a:txBody>
                    <a:bodyPr/>
                    <a:lstStyle/>
                    <a:p>
                      <a:pPr marL="742950" marR="0" lvl="1" indent="-285750" algn="l" rtl="0">
                        <a:spcBef>
                          <a:spcPts val="0"/>
                        </a:spcBef>
                        <a:spcAft>
                          <a:spcPts val="0"/>
                        </a:spcAft>
                        <a:buClr>
                          <a:srgbClr val="00395C"/>
                        </a:buClr>
                        <a:buSzPts val="1200"/>
                        <a:buFont typeface="Arial"/>
                        <a:buChar char="•"/>
                      </a:pPr>
                      <a:r>
                        <a:rPr lang="en-US" sz="1200" b="0" u="none" strike="noStrike" cap="none">
                          <a:solidFill>
                            <a:srgbClr val="00395C"/>
                          </a:solidFill>
                          <a:latin typeface="Sofia"/>
                          <a:ea typeface="Sofia"/>
                          <a:cs typeface="Sofia"/>
                          <a:sym typeface="Sofia"/>
                        </a:rPr>
                        <a:t>23%/43% reduction in accidents in certified farms after 5 years’ certification.</a:t>
                      </a:r>
                      <a:endParaRPr/>
                    </a:p>
                    <a:p>
                      <a:pPr marL="742950" marR="0" lvl="1" indent="-285750" algn="l" rtl="0">
                        <a:spcBef>
                          <a:spcPts val="0"/>
                        </a:spcBef>
                        <a:spcAft>
                          <a:spcPts val="0"/>
                        </a:spcAft>
                        <a:buClr>
                          <a:srgbClr val="00395C"/>
                        </a:buClr>
                        <a:buSzPts val="1200"/>
                        <a:buFont typeface="Arial"/>
                        <a:buChar char="•"/>
                      </a:pPr>
                      <a:r>
                        <a:rPr lang="en-US" sz="1200" b="0" u="none" strike="noStrike" cap="none">
                          <a:solidFill>
                            <a:srgbClr val="00395C"/>
                          </a:solidFill>
                          <a:latin typeface="Sofia"/>
                          <a:ea typeface="Sofia"/>
                          <a:cs typeface="Sofia"/>
                          <a:sym typeface="Sofia"/>
                        </a:rPr>
                        <a:t>30%/45% increase in average differential between wages paid above legal minimum wage in mills after 5 years' certification.</a:t>
                      </a:r>
                      <a:endParaRPr/>
                    </a:p>
                    <a:p>
                      <a:pPr marL="742950" marR="0" lvl="1" indent="-285750" algn="l" rtl="0">
                        <a:spcBef>
                          <a:spcPts val="0"/>
                        </a:spcBef>
                        <a:spcAft>
                          <a:spcPts val="0"/>
                        </a:spcAft>
                        <a:buClr>
                          <a:srgbClr val="00395C"/>
                        </a:buClr>
                        <a:buSzPts val="1200"/>
                        <a:buFont typeface="Arial"/>
                        <a:buChar char="•"/>
                      </a:pPr>
                      <a:r>
                        <a:rPr lang="en-US" sz="1200" b="0" u="none" strike="noStrike" cap="none">
                          <a:solidFill>
                            <a:srgbClr val="00395C"/>
                          </a:solidFill>
                          <a:latin typeface="Sofia"/>
                          <a:ea typeface="Sofia"/>
                          <a:cs typeface="Sofia"/>
                          <a:sym typeface="Sofia"/>
                        </a:rPr>
                        <a:t>Collective commitments and actions on Living Wage, </a:t>
                      </a:r>
                      <a:endParaRPr/>
                    </a:p>
                    <a:p>
                      <a:pPr marL="742950" marR="0" lvl="1" indent="-285750" algn="l" rtl="0">
                        <a:spcBef>
                          <a:spcPts val="0"/>
                        </a:spcBef>
                        <a:spcAft>
                          <a:spcPts val="0"/>
                        </a:spcAft>
                        <a:buClr>
                          <a:srgbClr val="00395C"/>
                        </a:buClr>
                        <a:buSzPts val="1200"/>
                        <a:buFont typeface="Arial"/>
                        <a:buChar char="•"/>
                      </a:pPr>
                      <a:r>
                        <a:rPr lang="en-US" sz="1200" b="0" u="none" strike="noStrike" cap="none">
                          <a:solidFill>
                            <a:srgbClr val="00395C"/>
                          </a:solidFill>
                          <a:latin typeface="Sofia"/>
                          <a:ea typeface="Sofia"/>
                          <a:cs typeface="Sofia"/>
                          <a:sym typeface="Sofia"/>
                        </a:rPr>
                        <a:t>Collective commitments and actions to promote UN Guiding Principles on Human Rights </a:t>
                      </a:r>
                      <a:endParaRPr/>
                    </a:p>
                    <a:p>
                      <a:pPr marL="742950" marR="0" lvl="1" indent="-209550" algn="l" rtl="0">
                        <a:spcBef>
                          <a:spcPts val="0"/>
                        </a:spcBef>
                        <a:spcAft>
                          <a:spcPts val="0"/>
                        </a:spcAft>
                        <a:buClr>
                          <a:schemeClr val="dk1"/>
                        </a:buClr>
                        <a:buSzPts val="1200"/>
                        <a:buFont typeface="Arial"/>
                        <a:buNone/>
                      </a:pPr>
                      <a:endParaRPr sz="1200" b="0" u="none" strike="noStrike" cap="none">
                        <a:solidFill>
                          <a:srgbClr val="00395C"/>
                        </a:solidFill>
                        <a:latin typeface="Sofia"/>
                        <a:ea typeface="Sofia"/>
                        <a:cs typeface="Sofia"/>
                        <a:sym typeface="Sofia"/>
                      </a:endParaRPr>
                    </a:p>
                  </a:txBody>
                  <a:tcPr marL="68575" marR="68575"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071" name="Google Shape;1071;p12"/>
          <p:cNvPicPr preferRelativeResize="0"/>
          <p:nvPr/>
        </p:nvPicPr>
        <p:blipFill rotWithShape="1">
          <a:blip r:embed="rId3">
            <a:alphaModFix/>
          </a:blip>
          <a:srcRect/>
          <a:stretch/>
        </p:blipFill>
        <p:spPr>
          <a:xfrm>
            <a:off x="7591425" y="1"/>
            <a:ext cx="1429344" cy="10015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15" descr="A person carrying sticks in a field&#10;&#10;Description automatically generated"/>
          <p:cNvPicPr preferRelativeResize="0"/>
          <p:nvPr/>
        </p:nvPicPr>
        <p:blipFill rotWithShape="1">
          <a:blip r:embed="rId3">
            <a:alphaModFix/>
          </a:blip>
          <a:srcRect l="15570" r="20670"/>
          <a:stretch/>
        </p:blipFill>
        <p:spPr>
          <a:xfrm>
            <a:off x="5260470" y="929640"/>
            <a:ext cx="3883530" cy="4206984"/>
          </a:xfrm>
          <a:prstGeom prst="rect">
            <a:avLst/>
          </a:prstGeom>
          <a:noFill/>
          <a:ln>
            <a:noFill/>
          </a:ln>
        </p:spPr>
      </p:pic>
      <p:sp>
        <p:nvSpPr>
          <p:cNvPr id="1077" name="Google Shape;1077;p15"/>
          <p:cNvSpPr txBox="1">
            <a:spLocks noGrp="1"/>
          </p:cNvSpPr>
          <p:nvPr>
            <p:ph type="title"/>
          </p:nvPr>
        </p:nvSpPr>
        <p:spPr>
          <a:xfrm>
            <a:off x="0" y="1"/>
            <a:ext cx="9144000" cy="993775"/>
          </a:xfrm>
          <a:prstGeom prst="rect">
            <a:avLst/>
          </a:prstGeom>
          <a:solidFill>
            <a:srgbClr val="013A5C"/>
          </a:solidFill>
          <a:ln>
            <a:noFill/>
          </a:ln>
        </p:spPr>
        <p:txBody>
          <a:bodyPr spcFirstLastPara="1" wrap="square" lIns="360000" tIns="45700" rIns="360000" bIns="45700" anchor="ctr" anchorCtr="0">
            <a:normAutofit/>
          </a:bodyPr>
          <a:lstStyle/>
          <a:p>
            <a:pPr marL="0" lvl="0" indent="0" algn="l" rtl="0">
              <a:lnSpc>
                <a:spcPct val="100000"/>
              </a:lnSpc>
              <a:spcBef>
                <a:spcPts val="0"/>
              </a:spcBef>
              <a:spcAft>
                <a:spcPts val="0"/>
              </a:spcAft>
              <a:buClr>
                <a:schemeClr val="accent2"/>
              </a:buClr>
              <a:buSzPts val="2400"/>
              <a:buFont typeface="Arial"/>
              <a:buNone/>
            </a:pPr>
            <a:endParaRPr/>
          </a:p>
        </p:txBody>
      </p:sp>
      <p:sp>
        <p:nvSpPr>
          <p:cNvPr id="1078" name="Google Shape;1078;p15"/>
          <p:cNvSpPr txBox="1"/>
          <p:nvPr/>
        </p:nvSpPr>
        <p:spPr>
          <a:xfrm>
            <a:off x="0" y="-6876"/>
            <a:ext cx="9144000" cy="1042220"/>
          </a:xfrm>
          <a:prstGeom prst="rect">
            <a:avLst/>
          </a:prstGeom>
          <a:solidFill>
            <a:srgbClr val="013A5C"/>
          </a:solidFill>
          <a:ln>
            <a:noFill/>
          </a:ln>
        </p:spPr>
        <p:txBody>
          <a:bodyPr spcFirstLastPara="1" wrap="square" lIns="360000" tIns="45700" rIns="360000" bIns="45700" anchor="ctr" anchorCtr="0">
            <a:noAutofit/>
          </a:bodyPr>
          <a:lstStyle/>
          <a:p>
            <a:pPr marL="0" marR="0" lvl="0" indent="0" algn="ctr" rtl="0">
              <a:lnSpc>
                <a:spcPct val="100000"/>
              </a:lnSpc>
              <a:spcBef>
                <a:spcPts val="0"/>
              </a:spcBef>
              <a:spcAft>
                <a:spcPts val="0"/>
              </a:spcAft>
              <a:buClr>
                <a:srgbClr val="FFFFFF"/>
              </a:buClr>
              <a:buSzPts val="2400"/>
              <a:buFont typeface="Sofia"/>
              <a:buNone/>
            </a:pPr>
            <a:r>
              <a:rPr lang="en-US" sz="2400" b="1" i="0">
                <a:solidFill>
                  <a:srgbClr val="FFFFFF"/>
                </a:solidFill>
                <a:latin typeface="Sofia"/>
                <a:ea typeface="Sofia"/>
                <a:cs typeface="Sofia"/>
                <a:sym typeface="Sofia"/>
              </a:rPr>
              <a:t>Protecting human rights is a </a:t>
            </a:r>
            <a:endParaRPr/>
          </a:p>
          <a:p>
            <a:pPr marL="0" marR="0" lvl="0" indent="0" algn="ctr" rtl="0">
              <a:lnSpc>
                <a:spcPct val="100000"/>
              </a:lnSpc>
              <a:spcBef>
                <a:spcPts val="0"/>
              </a:spcBef>
              <a:spcAft>
                <a:spcPts val="0"/>
              </a:spcAft>
              <a:buClr>
                <a:srgbClr val="FFFFFF"/>
              </a:buClr>
              <a:buSzPts val="2400"/>
              <a:buFont typeface="Sofia"/>
              <a:buNone/>
            </a:pPr>
            <a:r>
              <a:rPr lang="en-US" sz="2400" b="1" i="0">
                <a:solidFill>
                  <a:srgbClr val="FFFFFF"/>
                </a:solidFill>
                <a:latin typeface="Sofia"/>
                <a:ea typeface="Sofia"/>
                <a:cs typeface="Sofia"/>
                <a:sym typeface="Sofia"/>
              </a:rPr>
              <a:t>challenge for sugarcane sector</a:t>
            </a:r>
            <a:endParaRPr sz="2400" b="1" i="0">
              <a:solidFill>
                <a:srgbClr val="FFFFFF"/>
              </a:solidFill>
              <a:latin typeface="Sofia"/>
              <a:ea typeface="Sofia"/>
              <a:cs typeface="Sofia"/>
              <a:sym typeface="Sofia"/>
            </a:endParaRPr>
          </a:p>
        </p:txBody>
      </p:sp>
      <p:sp>
        <p:nvSpPr>
          <p:cNvPr id="1079" name="Google Shape;1079;p15"/>
          <p:cNvSpPr txBox="1"/>
          <p:nvPr/>
        </p:nvSpPr>
        <p:spPr>
          <a:xfrm>
            <a:off x="399198" y="1361364"/>
            <a:ext cx="4575412" cy="35548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4B4B4B"/>
                </a:solidFill>
                <a:latin typeface="Sofia"/>
                <a:ea typeface="Sofia"/>
                <a:cs typeface="Sofia"/>
                <a:sym typeface="Sofia"/>
              </a:rPr>
              <a:t>A lot of the world’s sugarcane is grown in countries with significant social and labour challenges, which include:</a:t>
            </a:r>
            <a:endParaRPr/>
          </a:p>
          <a:p>
            <a:pPr marL="214313" marR="0" lvl="0" indent="-214313" algn="l" rtl="0">
              <a:spcBef>
                <a:spcPts val="0"/>
              </a:spcBef>
              <a:spcAft>
                <a:spcPts val="0"/>
              </a:spcAft>
              <a:buClr>
                <a:srgbClr val="4B4B4B"/>
              </a:buClr>
              <a:buSzPts val="1500"/>
              <a:buFont typeface="Arial"/>
              <a:buChar char="•"/>
            </a:pPr>
            <a:r>
              <a:rPr lang="en-US" sz="1500">
                <a:solidFill>
                  <a:srgbClr val="4B4B4B"/>
                </a:solidFill>
                <a:latin typeface="Sofia"/>
                <a:ea typeface="Sofia"/>
                <a:cs typeface="Sofia"/>
                <a:sym typeface="Sofia"/>
              </a:rPr>
              <a:t>Access to personal protective equipment</a:t>
            </a:r>
            <a:endParaRPr/>
          </a:p>
          <a:p>
            <a:pPr marL="214313" marR="0" lvl="0" indent="-214313" algn="l" rtl="0">
              <a:spcBef>
                <a:spcPts val="0"/>
              </a:spcBef>
              <a:spcAft>
                <a:spcPts val="0"/>
              </a:spcAft>
              <a:buClr>
                <a:srgbClr val="4B4B4B"/>
              </a:buClr>
              <a:buSzPts val="1500"/>
              <a:buFont typeface="Arial"/>
              <a:buChar char="•"/>
            </a:pPr>
            <a:r>
              <a:rPr lang="en-US" sz="1500">
                <a:solidFill>
                  <a:srgbClr val="4B4B4B"/>
                </a:solidFill>
                <a:latin typeface="Sofia"/>
                <a:ea typeface="Sofia"/>
                <a:cs typeface="Sofia"/>
                <a:sym typeface="Sofia"/>
              </a:rPr>
              <a:t>Adequate sanitation</a:t>
            </a:r>
            <a:endParaRPr/>
          </a:p>
          <a:p>
            <a:pPr marL="214313" marR="0" lvl="0" indent="-214313" algn="l" rtl="0">
              <a:spcBef>
                <a:spcPts val="0"/>
              </a:spcBef>
              <a:spcAft>
                <a:spcPts val="0"/>
              </a:spcAft>
              <a:buClr>
                <a:srgbClr val="4B4B4B"/>
              </a:buClr>
              <a:buSzPts val="1500"/>
              <a:buFont typeface="Arial"/>
              <a:buChar char="•"/>
            </a:pPr>
            <a:r>
              <a:rPr lang="en-US" sz="1500">
                <a:solidFill>
                  <a:srgbClr val="4B4B4B"/>
                </a:solidFill>
                <a:latin typeface="Sofia"/>
                <a:ea typeface="Sofia"/>
                <a:cs typeface="Sofia"/>
                <a:sym typeface="Sofia"/>
              </a:rPr>
              <a:t>Insufficient wages</a:t>
            </a:r>
            <a:endParaRPr/>
          </a:p>
          <a:p>
            <a:pPr marL="214313" marR="0" lvl="0" indent="-214313" algn="l" rtl="0">
              <a:spcBef>
                <a:spcPts val="0"/>
              </a:spcBef>
              <a:spcAft>
                <a:spcPts val="0"/>
              </a:spcAft>
              <a:buClr>
                <a:srgbClr val="4B4B4B"/>
              </a:buClr>
              <a:buSzPts val="1500"/>
              <a:buFont typeface="Arial"/>
              <a:buChar char="•"/>
            </a:pPr>
            <a:r>
              <a:rPr lang="en-US" sz="1500">
                <a:solidFill>
                  <a:srgbClr val="4B4B4B"/>
                </a:solidFill>
                <a:latin typeface="Sofia"/>
                <a:ea typeface="Sofia"/>
                <a:cs typeface="Sofia"/>
                <a:sym typeface="Sofia"/>
              </a:rPr>
              <a:t>Forced or child labour</a:t>
            </a:r>
            <a:endParaRPr sz="1500">
              <a:solidFill>
                <a:srgbClr val="4B4B4B"/>
              </a:solidFill>
              <a:latin typeface="Sofia"/>
              <a:ea typeface="Sofia"/>
              <a:cs typeface="Sofia"/>
              <a:sym typeface="Sofia"/>
            </a:endParaRPr>
          </a:p>
          <a:p>
            <a:pPr marL="214313" marR="0" lvl="0" indent="-119063" algn="l" rtl="0">
              <a:spcBef>
                <a:spcPts val="0"/>
              </a:spcBef>
              <a:spcAft>
                <a:spcPts val="0"/>
              </a:spcAft>
              <a:buClr>
                <a:schemeClr val="dk1"/>
              </a:buClr>
              <a:buSzPts val="1500"/>
              <a:buFont typeface="Arial"/>
              <a:buNone/>
            </a:pPr>
            <a:endParaRPr sz="1500">
              <a:solidFill>
                <a:srgbClr val="4B4B4B"/>
              </a:solidFill>
              <a:latin typeface="Sofia"/>
              <a:ea typeface="Sofia"/>
              <a:cs typeface="Sofia"/>
              <a:sym typeface="Sofia"/>
            </a:endParaRPr>
          </a:p>
          <a:p>
            <a:pPr marL="214313" marR="0" lvl="0" indent="-119063" algn="l" rtl="0">
              <a:spcBef>
                <a:spcPts val="0"/>
              </a:spcBef>
              <a:spcAft>
                <a:spcPts val="0"/>
              </a:spcAft>
              <a:buClr>
                <a:schemeClr val="dk1"/>
              </a:buClr>
              <a:buSzPts val="1500"/>
              <a:buFont typeface="Arial"/>
              <a:buNone/>
            </a:pPr>
            <a:endParaRPr sz="1500">
              <a:solidFill>
                <a:srgbClr val="4B4B4B"/>
              </a:solidFill>
              <a:latin typeface="Sofia"/>
              <a:ea typeface="Sofia"/>
              <a:cs typeface="Sofia"/>
              <a:sym typeface="Sofia"/>
            </a:endParaRPr>
          </a:p>
          <a:p>
            <a:pPr marL="0" marR="0" lvl="0" indent="0" algn="l" rtl="0">
              <a:spcBef>
                <a:spcPts val="0"/>
              </a:spcBef>
              <a:spcAft>
                <a:spcPts val="0"/>
              </a:spcAft>
              <a:buNone/>
            </a:pPr>
            <a:r>
              <a:rPr lang="en-US" sz="1500">
                <a:solidFill>
                  <a:srgbClr val="4B4B4B"/>
                </a:solidFill>
                <a:latin typeface="Sofia"/>
                <a:ea typeface="Sofia"/>
                <a:cs typeface="Sofia"/>
                <a:sym typeface="Sofia"/>
              </a:rPr>
              <a:t>Workers can be vulnerable to human rights violations due to:</a:t>
            </a:r>
            <a:endParaRPr/>
          </a:p>
          <a:p>
            <a:pPr marL="214313" marR="0" lvl="0" indent="-214313" algn="l" rtl="0">
              <a:spcBef>
                <a:spcPts val="0"/>
              </a:spcBef>
              <a:spcAft>
                <a:spcPts val="0"/>
              </a:spcAft>
              <a:buClr>
                <a:srgbClr val="4B4B4B"/>
              </a:buClr>
              <a:buSzPts val="1500"/>
              <a:buFont typeface="Arial"/>
              <a:buChar char="•"/>
            </a:pPr>
            <a:r>
              <a:rPr lang="en-US" sz="1500">
                <a:solidFill>
                  <a:srgbClr val="4B4B4B"/>
                </a:solidFill>
                <a:latin typeface="Sofia"/>
                <a:ea typeface="Sofia"/>
                <a:cs typeface="Sofia"/>
                <a:sym typeface="Sofia"/>
              </a:rPr>
              <a:t>Lack of other job opportunities</a:t>
            </a:r>
            <a:endParaRPr/>
          </a:p>
          <a:p>
            <a:pPr marL="214313" marR="0" lvl="0" indent="-214313" algn="l" rtl="0">
              <a:spcBef>
                <a:spcPts val="0"/>
              </a:spcBef>
              <a:spcAft>
                <a:spcPts val="0"/>
              </a:spcAft>
              <a:buClr>
                <a:srgbClr val="4B4B4B"/>
              </a:buClr>
              <a:buSzPts val="1500"/>
              <a:buFont typeface="Arial"/>
              <a:buChar char="•"/>
            </a:pPr>
            <a:r>
              <a:rPr lang="en-US" sz="1500">
                <a:solidFill>
                  <a:srgbClr val="4B4B4B"/>
                </a:solidFill>
                <a:latin typeface="Sofia"/>
                <a:ea typeface="Sofia"/>
                <a:cs typeface="Sofia"/>
                <a:sym typeface="Sofia"/>
              </a:rPr>
              <a:t>No contract to protect rights or regulate working conditions</a:t>
            </a:r>
            <a:endParaRPr/>
          </a:p>
          <a:p>
            <a:pPr marL="214313" marR="0" lvl="0" indent="-214313" algn="l" rtl="0">
              <a:spcBef>
                <a:spcPts val="0"/>
              </a:spcBef>
              <a:spcAft>
                <a:spcPts val="0"/>
              </a:spcAft>
              <a:buClr>
                <a:srgbClr val="4B4B4B"/>
              </a:buClr>
              <a:buSzPts val="1500"/>
              <a:buFont typeface="Arial"/>
              <a:buChar char="•"/>
            </a:pPr>
            <a:r>
              <a:rPr lang="en-US" sz="1500">
                <a:solidFill>
                  <a:srgbClr val="4B4B4B"/>
                </a:solidFill>
                <a:latin typeface="Sofia"/>
                <a:ea typeface="Sofia"/>
                <a:cs typeface="Sofia"/>
                <a:sym typeface="Sofia"/>
              </a:rPr>
              <a:t>Payment terms are by piece/volume cut</a:t>
            </a:r>
            <a:endParaRPr/>
          </a:p>
        </p:txBody>
      </p:sp>
      <p:pic>
        <p:nvPicPr>
          <p:cNvPr id="1080" name="Google Shape;1080;p15" descr="A logo with green and white text&#10;&#10;Description automatically generated"/>
          <p:cNvPicPr preferRelativeResize="0"/>
          <p:nvPr/>
        </p:nvPicPr>
        <p:blipFill rotWithShape="1">
          <a:blip r:embed="rId4">
            <a:alphaModFix/>
          </a:blip>
          <a:srcRect/>
          <a:stretch/>
        </p:blipFill>
        <p:spPr>
          <a:xfrm>
            <a:off x="7591425" y="1"/>
            <a:ext cx="1429344" cy="10015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6"/>
          <p:cNvSpPr txBox="1">
            <a:spLocks noGrp="1"/>
          </p:cNvSpPr>
          <p:nvPr>
            <p:ph type="title"/>
          </p:nvPr>
        </p:nvSpPr>
        <p:spPr>
          <a:xfrm>
            <a:off x="0" y="1"/>
            <a:ext cx="9144000" cy="993775"/>
          </a:xfrm>
          <a:prstGeom prst="rect">
            <a:avLst/>
          </a:prstGeom>
          <a:solidFill>
            <a:srgbClr val="013A5C"/>
          </a:solidFill>
          <a:ln>
            <a:noFill/>
          </a:ln>
        </p:spPr>
        <p:txBody>
          <a:bodyPr spcFirstLastPara="1" wrap="square" lIns="360000" tIns="45700" rIns="360000" bIns="45700" anchor="ctr" anchorCtr="0">
            <a:normAutofit/>
          </a:bodyPr>
          <a:lstStyle/>
          <a:p>
            <a:pPr marL="0" lvl="0" indent="0" algn="l" rtl="0">
              <a:lnSpc>
                <a:spcPct val="100000"/>
              </a:lnSpc>
              <a:spcBef>
                <a:spcPts val="0"/>
              </a:spcBef>
              <a:spcAft>
                <a:spcPts val="0"/>
              </a:spcAft>
              <a:buClr>
                <a:schemeClr val="accent2"/>
              </a:buClr>
              <a:buSzPts val="2400"/>
              <a:buFont typeface="Arial"/>
              <a:buNone/>
            </a:pPr>
            <a:endParaRPr/>
          </a:p>
        </p:txBody>
      </p:sp>
      <p:sp>
        <p:nvSpPr>
          <p:cNvPr id="1086" name="Google Shape;1086;p16"/>
          <p:cNvSpPr txBox="1"/>
          <p:nvPr/>
        </p:nvSpPr>
        <p:spPr>
          <a:xfrm>
            <a:off x="0" y="-6876"/>
            <a:ext cx="9144000" cy="1042220"/>
          </a:xfrm>
          <a:prstGeom prst="rect">
            <a:avLst/>
          </a:prstGeom>
          <a:solidFill>
            <a:srgbClr val="013A5C"/>
          </a:solidFill>
          <a:ln>
            <a:noFill/>
          </a:ln>
        </p:spPr>
        <p:txBody>
          <a:bodyPr spcFirstLastPara="1" wrap="square" lIns="360000" tIns="45700" rIns="360000" bIns="45700" anchor="ctr" anchorCtr="0">
            <a:noAutofit/>
          </a:bodyPr>
          <a:lstStyle/>
          <a:p>
            <a:pPr marL="0" marR="0" lvl="0" indent="0" algn="ctr" rtl="0">
              <a:lnSpc>
                <a:spcPct val="100000"/>
              </a:lnSpc>
              <a:spcBef>
                <a:spcPts val="0"/>
              </a:spcBef>
              <a:spcAft>
                <a:spcPts val="0"/>
              </a:spcAft>
              <a:buClr>
                <a:srgbClr val="FFFFFF"/>
              </a:buClr>
              <a:buSzPts val="2400"/>
              <a:buFont typeface="Sofia"/>
              <a:buNone/>
            </a:pPr>
            <a:r>
              <a:rPr lang="en-US" sz="2400" b="1" i="0">
                <a:solidFill>
                  <a:srgbClr val="FFFFFF"/>
                </a:solidFill>
                <a:latin typeface="Sofia"/>
                <a:ea typeface="Sofia"/>
                <a:cs typeface="Sofia"/>
                <a:sym typeface="Sofia"/>
              </a:rPr>
              <a:t>Protecting human rights is a </a:t>
            </a:r>
            <a:endParaRPr/>
          </a:p>
          <a:p>
            <a:pPr marL="0" marR="0" lvl="0" indent="0" algn="ctr" rtl="0">
              <a:lnSpc>
                <a:spcPct val="100000"/>
              </a:lnSpc>
              <a:spcBef>
                <a:spcPts val="0"/>
              </a:spcBef>
              <a:spcAft>
                <a:spcPts val="0"/>
              </a:spcAft>
              <a:buClr>
                <a:srgbClr val="FFFFFF"/>
              </a:buClr>
              <a:buSzPts val="2400"/>
              <a:buFont typeface="Sofia"/>
              <a:buNone/>
            </a:pPr>
            <a:r>
              <a:rPr lang="en-US" sz="2400" b="1" i="0">
                <a:solidFill>
                  <a:srgbClr val="FFFFFF"/>
                </a:solidFill>
                <a:latin typeface="Sofia"/>
                <a:ea typeface="Sofia"/>
                <a:cs typeface="Sofia"/>
                <a:sym typeface="Sofia"/>
              </a:rPr>
              <a:t>challenge for sugarcane sector</a:t>
            </a:r>
            <a:endParaRPr sz="2400" b="1" i="0">
              <a:solidFill>
                <a:srgbClr val="FFFFFF"/>
              </a:solidFill>
              <a:latin typeface="Sofia"/>
              <a:ea typeface="Sofia"/>
              <a:cs typeface="Sofia"/>
              <a:sym typeface="Sofia"/>
            </a:endParaRPr>
          </a:p>
        </p:txBody>
      </p:sp>
      <p:sp>
        <p:nvSpPr>
          <p:cNvPr id="1087" name="Google Shape;1087;p16"/>
          <p:cNvSpPr txBox="1"/>
          <p:nvPr/>
        </p:nvSpPr>
        <p:spPr>
          <a:xfrm>
            <a:off x="2257426" y="1572157"/>
            <a:ext cx="6353175"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4B4B4B"/>
                </a:solidFill>
                <a:latin typeface="Sofia"/>
                <a:ea typeface="Sofia"/>
                <a:cs typeface="Sofia"/>
                <a:sym typeface="Sofia"/>
              </a:rPr>
              <a:t>Sugarcane is a </a:t>
            </a:r>
            <a:r>
              <a:rPr lang="en-US" sz="1350" b="1" i="1">
                <a:solidFill>
                  <a:srgbClr val="4B4B4B"/>
                </a:solidFill>
                <a:latin typeface="Sofia"/>
                <a:ea typeface="Sofia"/>
                <a:cs typeface="Sofia"/>
                <a:sym typeface="Sofia"/>
              </a:rPr>
              <a:t>global industry</a:t>
            </a:r>
            <a:r>
              <a:rPr lang="en-US" sz="1350" i="1">
                <a:solidFill>
                  <a:srgbClr val="4B4B4B"/>
                </a:solidFill>
                <a:latin typeface="Sofia"/>
                <a:ea typeface="Sofia"/>
                <a:cs typeface="Sofia"/>
                <a:sym typeface="Sofia"/>
              </a:rPr>
              <a:t> </a:t>
            </a:r>
            <a:r>
              <a:rPr lang="en-US" sz="1350">
                <a:solidFill>
                  <a:srgbClr val="4B4B4B"/>
                </a:solidFill>
                <a:latin typeface="Sofia"/>
                <a:ea typeface="Sofia"/>
                <a:cs typeface="Sofia"/>
                <a:sym typeface="Sofia"/>
              </a:rPr>
              <a:t>with different production conditions, cultural norms, regulatory frameworks, production practices and actors</a:t>
            </a:r>
            <a:endParaRPr/>
          </a:p>
        </p:txBody>
      </p:sp>
      <p:pic>
        <p:nvPicPr>
          <p:cNvPr id="1088" name="Google Shape;1088;p16" descr="Earth globe: Americas with solid fill"/>
          <p:cNvPicPr preferRelativeResize="0"/>
          <p:nvPr/>
        </p:nvPicPr>
        <p:blipFill rotWithShape="1">
          <a:blip r:embed="rId3">
            <a:alphaModFix/>
          </a:blip>
          <a:srcRect l="8466" t="7424" r="7406" b="8448"/>
          <a:stretch/>
        </p:blipFill>
        <p:spPr>
          <a:xfrm>
            <a:off x="706598" y="1370250"/>
            <a:ext cx="945001" cy="945000"/>
          </a:xfrm>
          <a:prstGeom prst="rect">
            <a:avLst/>
          </a:prstGeom>
          <a:noFill/>
          <a:ln>
            <a:noFill/>
          </a:ln>
        </p:spPr>
      </p:pic>
      <p:pic>
        <p:nvPicPr>
          <p:cNvPr id="1089" name="Google Shape;1089;p16" descr="Connected with solid fill"/>
          <p:cNvPicPr preferRelativeResize="0"/>
          <p:nvPr/>
        </p:nvPicPr>
        <p:blipFill rotWithShape="1">
          <a:blip r:embed="rId4">
            <a:alphaModFix/>
          </a:blip>
          <a:srcRect l="13174" t="13174" r="13799" b="13799"/>
          <a:stretch/>
        </p:blipFill>
        <p:spPr>
          <a:xfrm rot="-3507242">
            <a:off x="641683" y="2634806"/>
            <a:ext cx="945000" cy="945000"/>
          </a:xfrm>
          <a:prstGeom prst="rect">
            <a:avLst/>
          </a:prstGeom>
          <a:noFill/>
          <a:ln>
            <a:noFill/>
          </a:ln>
        </p:spPr>
      </p:pic>
      <p:pic>
        <p:nvPicPr>
          <p:cNvPr id="1090" name="Google Shape;1090;p16" descr="Money with solid fill"/>
          <p:cNvPicPr preferRelativeResize="0"/>
          <p:nvPr/>
        </p:nvPicPr>
        <p:blipFill rotWithShape="1">
          <a:blip r:embed="rId5">
            <a:alphaModFix/>
          </a:blip>
          <a:srcRect/>
          <a:stretch/>
        </p:blipFill>
        <p:spPr>
          <a:xfrm>
            <a:off x="706598" y="3577053"/>
            <a:ext cx="945000" cy="945000"/>
          </a:xfrm>
          <a:prstGeom prst="rect">
            <a:avLst/>
          </a:prstGeom>
          <a:noFill/>
          <a:ln>
            <a:noFill/>
          </a:ln>
        </p:spPr>
      </p:pic>
      <p:sp>
        <p:nvSpPr>
          <p:cNvPr id="1091" name="Google Shape;1091;p16"/>
          <p:cNvSpPr txBox="1"/>
          <p:nvPr/>
        </p:nvSpPr>
        <p:spPr>
          <a:xfrm>
            <a:off x="2257426" y="2855113"/>
            <a:ext cx="6353100"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4B4B4B"/>
                </a:solidFill>
                <a:latin typeface="Sofia"/>
                <a:ea typeface="Sofia"/>
                <a:cs typeface="Sofia"/>
                <a:sym typeface="Sofia"/>
              </a:rPr>
              <a:t>The supply chain is long and complex</a:t>
            </a:r>
            <a:endParaRPr/>
          </a:p>
        </p:txBody>
      </p:sp>
      <p:sp>
        <p:nvSpPr>
          <p:cNvPr id="1092" name="Google Shape;1092;p16"/>
          <p:cNvSpPr txBox="1"/>
          <p:nvPr/>
        </p:nvSpPr>
        <p:spPr>
          <a:xfrm>
            <a:off x="2257426" y="3876674"/>
            <a:ext cx="6353100"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4B4B4B"/>
                </a:solidFill>
                <a:latin typeface="Sofia"/>
                <a:ea typeface="Sofia"/>
                <a:cs typeface="Sofia"/>
                <a:sym typeface="Sofia"/>
              </a:rPr>
              <a:t>Sugarcane brings slim margins for profit – and there is significant price volatility for derivatives such as sugar and ethanol</a:t>
            </a:r>
            <a:endParaRPr/>
          </a:p>
          <a:p>
            <a:pPr marL="0" marR="0" lvl="0" indent="0" algn="l" rtl="0">
              <a:spcBef>
                <a:spcPts val="0"/>
              </a:spcBef>
              <a:spcAft>
                <a:spcPts val="0"/>
              </a:spcAft>
              <a:buNone/>
            </a:pPr>
            <a:endParaRPr sz="1350">
              <a:solidFill>
                <a:srgbClr val="4B4B4B"/>
              </a:solidFill>
              <a:latin typeface="Libre Franklin"/>
              <a:ea typeface="Libre Franklin"/>
              <a:cs typeface="Libre Franklin"/>
              <a:sym typeface="Libre Franklin"/>
            </a:endParaRPr>
          </a:p>
        </p:txBody>
      </p:sp>
      <p:pic>
        <p:nvPicPr>
          <p:cNvPr id="1093" name="Google Shape;1093;p16" descr="A logo with green and white text&#10;&#10;Description automatically generated"/>
          <p:cNvPicPr preferRelativeResize="0"/>
          <p:nvPr/>
        </p:nvPicPr>
        <p:blipFill rotWithShape="1">
          <a:blip r:embed="rId6">
            <a:alphaModFix/>
          </a:blip>
          <a:srcRect/>
          <a:stretch/>
        </p:blipFill>
        <p:spPr>
          <a:xfrm>
            <a:off x="7591425" y="1"/>
            <a:ext cx="1429344" cy="10015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17" descr="A person in a field of tall sticks&#10;&#10;Description automatically generated"/>
          <p:cNvPicPr preferRelativeResize="0"/>
          <p:nvPr/>
        </p:nvPicPr>
        <p:blipFill rotWithShape="1">
          <a:blip r:embed="rId3">
            <a:alphaModFix/>
          </a:blip>
          <a:srcRect l="30913" r="28462"/>
          <a:stretch/>
        </p:blipFill>
        <p:spPr>
          <a:xfrm>
            <a:off x="5988140" y="0"/>
            <a:ext cx="3155860" cy="5143500"/>
          </a:xfrm>
          <a:prstGeom prst="rect">
            <a:avLst/>
          </a:prstGeom>
          <a:noFill/>
          <a:ln>
            <a:noFill/>
          </a:ln>
        </p:spPr>
      </p:pic>
      <p:sp>
        <p:nvSpPr>
          <p:cNvPr id="1100" name="Google Shape;1100;p17"/>
          <p:cNvSpPr/>
          <p:nvPr/>
        </p:nvSpPr>
        <p:spPr>
          <a:xfrm>
            <a:off x="0" y="1"/>
            <a:ext cx="9144000" cy="105458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AFAFA"/>
              </a:solidFill>
              <a:latin typeface="Libre Franklin"/>
              <a:ea typeface="Libre Franklin"/>
              <a:cs typeface="Libre Franklin"/>
              <a:sym typeface="Libre Franklin"/>
            </a:endParaRPr>
          </a:p>
        </p:txBody>
      </p:sp>
      <p:sp>
        <p:nvSpPr>
          <p:cNvPr id="1101" name="Google Shape;1101;p17"/>
          <p:cNvSpPr txBox="1"/>
          <p:nvPr/>
        </p:nvSpPr>
        <p:spPr>
          <a:xfrm>
            <a:off x="0" y="269734"/>
            <a:ext cx="9408160" cy="507255"/>
          </a:xfrm>
          <a:prstGeom prst="rect">
            <a:avLst/>
          </a:prstGeom>
          <a:noFill/>
          <a:ln>
            <a:noFill/>
          </a:ln>
        </p:spPr>
        <p:txBody>
          <a:bodyPr spcFirstLastPara="1" wrap="square" lIns="34275" tIns="17125" rIns="34275" bIns="17125" anchor="t" anchorCtr="0">
            <a:spAutoFit/>
          </a:bodyPr>
          <a:lstStyle/>
          <a:p>
            <a:pPr marL="0" marR="0" lvl="0" indent="0" algn="ctr" rtl="0">
              <a:lnSpc>
                <a:spcPct val="110000"/>
              </a:lnSpc>
              <a:spcBef>
                <a:spcPts val="0"/>
              </a:spcBef>
              <a:spcAft>
                <a:spcPts val="0"/>
              </a:spcAft>
              <a:buNone/>
            </a:pPr>
            <a:r>
              <a:rPr lang="en-US" sz="2700" b="1">
                <a:solidFill>
                  <a:srgbClr val="FAFAFA"/>
                </a:solidFill>
                <a:latin typeface="Sofia"/>
                <a:ea typeface="Sofia"/>
                <a:cs typeface="Sofia"/>
                <a:sym typeface="Sofia"/>
              </a:rPr>
              <a:t>Migrant</a:t>
            </a:r>
            <a:r>
              <a:rPr lang="en-US" sz="3000" b="1">
                <a:solidFill>
                  <a:srgbClr val="FAFAFA"/>
                </a:solidFill>
                <a:latin typeface="Sofia"/>
                <a:ea typeface="Sofia"/>
                <a:cs typeface="Sofia"/>
                <a:sym typeface="Sofia"/>
              </a:rPr>
              <a:t> </a:t>
            </a:r>
            <a:r>
              <a:rPr lang="en-US" sz="2700" b="1">
                <a:solidFill>
                  <a:srgbClr val="FAFAFA"/>
                </a:solidFill>
                <a:latin typeface="Sofia"/>
                <a:ea typeface="Sofia"/>
                <a:cs typeface="Sofia"/>
                <a:sym typeface="Sofia"/>
              </a:rPr>
              <a:t>Workers</a:t>
            </a:r>
            <a:endParaRPr sz="3000" b="1">
              <a:solidFill>
                <a:srgbClr val="FAFAFA"/>
              </a:solidFill>
              <a:latin typeface="Sofia"/>
              <a:ea typeface="Sofia"/>
              <a:cs typeface="Sofia"/>
              <a:sym typeface="Sofia"/>
            </a:endParaRPr>
          </a:p>
        </p:txBody>
      </p:sp>
      <p:pic>
        <p:nvPicPr>
          <p:cNvPr id="1102" name="Google Shape;1102;p17" descr="Text&#10;&#10;Description automatically generated"/>
          <p:cNvPicPr preferRelativeResize="0"/>
          <p:nvPr/>
        </p:nvPicPr>
        <p:blipFill rotWithShape="1">
          <a:blip r:embed="rId4">
            <a:alphaModFix/>
          </a:blip>
          <a:srcRect/>
          <a:stretch/>
        </p:blipFill>
        <p:spPr>
          <a:xfrm>
            <a:off x="0" y="11239500"/>
            <a:ext cx="5734050" cy="1174750"/>
          </a:xfrm>
          <a:prstGeom prst="rect">
            <a:avLst/>
          </a:prstGeom>
          <a:noFill/>
          <a:ln>
            <a:noFill/>
          </a:ln>
        </p:spPr>
      </p:pic>
      <p:sp>
        <p:nvSpPr>
          <p:cNvPr id="1103" name="Google Shape;1103;p17"/>
          <p:cNvSpPr/>
          <p:nvPr/>
        </p:nvSpPr>
        <p:spPr>
          <a:xfrm>
            <a:off x="-51288" y="102550"/>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rgbClr val="4B4B4B"/>
              </a:solidFill>
              <a:latin typeface="Arial"/>
              <a:ea typeface="Arial"/>
              <a:cs typeface="Arial"/>
              <a:sym typeface="Arial"/>
            </a:endParaRPr>
          </a:p>
        </p:txBody>
      </p:sp>
      <p:sp>
        <p:nvSpPr>
          <p:cNvPr id="1104" name="Google Shape;1104;p17"/>
          <p:cNvSpPr/>
          <p:nvPr/>
        </p:nvSpPr>
        <p:spPr>
          <a:xfrm>
            <a:off x="1" y="4996935"/>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rgbClr val="4B4B4B"/>
              </a:solidFill>
              <a:latin typeface="Libre Franklin"/>
              <a:ea typeface="Libre Franklin"/>
              <a:cs typeface="Libre Franklin"/>
              <a:sym typeface="Libre Franklin"/>
            </a:endParaRPr>
          </a:p>
        </p:txBody>
      </p:sp>
      <p:sp>
        <p:nvSpPr>
          <p:cNvPr id="1105" name="Google Shape;1105;p17"/>
          <p:cNvSpPr/>
          <p:nvPr/>
        </p:nvSpPr>
        <p:spPr>
          <a:xfrm>
            <a:off x="1" y="7448035"/>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rgbClr val="4B4B4B"/>
              </a:solidFill>
              <a:latin typeface="Arial"/>
              <a:ea typeface="Arial"/>
              <a:cs typeface="Arial"/>
              <a:sym typeface="Arial"/>
            </a:endParaRPr>
          </a:p>
        </p:txBody>
      </p:sp>
      <p:sp>
        <p:nvSpPr>
          <p:cNvPr id="1106" name="Google Shape;1106;p17"/>
          <p:cNvSpPr/>
          <p:nvPr/>
        </p:nvSpPr>
        <p:spPr>
          <a:xfrm>
            <a:off x="1" y="9276835"/>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rgbClr val="4B4B4B"/>
              </a:solidFill>
              <a:latin typeface="Libre Franklin"/>
              <a:ea typeface="Libre Franklin"/>
              <a:cs typeface="Libre Franklin"/>
              <a:sym typeface="Libre Franklin"/>
            </a:endParaRPr>
          </a:p>
        </p:txBody>
      </p:sp>
      <p:sp>
        <p:nvSpPr>
          <p:cNvPr id="1107" name="Google Shape;1107;p17"/>
          <p:cNvSpPr/>
          <p:nvPr/>
        </p:nvSpPr>
        <p:spPr>
          <a:xfrm>
            <a:off x="1" y="10826235"/>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rgbClr val="4B4B4B"/>
              </a:solidFill>
              <a:latin typeface="Libre Franklin"/>
              <a:ea typeface="Libre Franklin"/>
              <a:cs typeface="Libre Franklin"/>
              <a:sym typeface="Libre Franklin"/>
            </a:endParaRPr>
          </a:p>
        </p:txBody>
      </p:sp>
      <p:sp>
        <p:nvSpPr>
          <p:cNvPr id="1108" name="Google Shape;1108;p17"/>
          <p:cNvSpPr/>
          <p:nvPr/>
        </p:nvSpPr>
        <p:spPr>
          <a:xfrm>
            <a:off x="1" y="12458185"/>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rgbClr val="4B4B4B"/>
              </a:solidFill>
              <a:latin typeface="Libre Franklin"/>
              <a:ea typeface="Libre Franklin"/>
              <a:cs typeface="Libre Franklin"/>
              <a:sym typeface="Libre Franklin"/>
            </a:endParaRPr>
          </a:p>
        </p:txBody>
      </p:sp>
      <p:sp>
        <p:nvSpPr>
          <p:cNvPr id="1109" name="Google Shape;1109;p17"/>
          <p:cNvSpPr txBox="1"/>
          <p:nvPr/>
        </p:nvSpPr>
        <p:spPr>
          <a:xfrm>
            <a:off x="6777000" y="4821750"/>
            <a:ext cx="22500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rgbClr val="4B4B4B"/>
              </a:solidFill>
              <a:latin typeface="Sofia"/>
              <a:ea typeface="Sofia"/>
              <a:cs typeface="Sofia"/>
              <a:sym typeface="Sofia"/>
            </a:endParaRPr>
          </a:p>
        </p:txBody>
      </p:sp>
      <p:sp>
        <p:nvSpPr>
          <p:cNvPr id="1110" name="Google Shape;1110;p17"/>
          <p:cNvSpPr txBox="1"/>
          <p:nvPr/>
        </p:nvSpPr>
        <p:spPr>
          <a:xfrm>
            <a:off x="43600" y="3494877"/>
            <a:ext cx="1490683"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endParaRPr sz="1200">
              <a:solidFill>
                <a:srgbClr val="013A5C"/>
              </a:solidFill>
              <a:latin typeface="Sofia"/>
              <a:ea typeface="Sofia"/>
              <a:cs typeface="Sofia"/>
              <a:sym typeface="Sofia"/>
            </a:endParaRPr>
          </a:p>
        </p:txBody>
      </p:sp>
      <p:sp>
        <p:nvSpPr>
          <p:cNvPr id="1111" name="Google Shape;1111;p17"/>
          <p:cNvSpPr txBox="1"/>
          <p:nvPr/>
        </p:nvSpPr>
        <p:spPr>
          <a:xfrm>
            <a:off x="335931" y="3155156"/>
            <a:ext cx="1198352"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endParaRPr sz="1200">
              <a:solidFill>
                <a:srgbClr val="013A5C"/>
              </a:solidFill>
              <a:latin typeface="Sofia"/>
              <a:ea typeface="Sofia"/>
              <a:cs typeface="Sofia"/>
              <a:sym typeface="Sofia"/>
            </a:endParaRPr>
          </a:p>
        </p:txBody>
      </p:sp>
      <p:sp>
        <p:nvSpPr>
          <p:cNvPr id="1112" name="Google Shape;1112;p17"/>
          <p:cNvSpPr txBox="1"/>
          <p:nvPr/>
        </p:nvSpPr>
        <p:spPr>
          <a:xfrm>
            <a:off x="284553" y="1293161"/>
            <a:ext cx="5603749" cy="23775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4B4B4B"/>
                </a:solidFill>
                <a:latin typeface="Sofia"/>
                <a:ea typeface="Sofia"/>
                <a:cs typeface="Sofia"/>
                <a:sym typeface="Sofia"/>
              </a:rPr>
              <a:t>Finding employment cutting sugarcane during the harvest is relatively easy </a:t>
            </a:r>
            <a:endParaRPr/>
          </a:p>
          <a:p>
            <a:pPr marL="214313" marR="0" lvl="0" indent="-214313" algn="l" rtl="0">
              <a:spcBef>
                <a:spcPts val="0"/>
              </a:spcBef>
              <a:spcAft>
                <a:spcPts val="0"/>
              </a:spcAft>
              <a:buClr>
                <a:srgbClr val="4B4B4B"/>
              </a:buClr>
              <a:buSzPts val="1350"/>
              <a:buFont typeface="Arial"/>
              <a:buChar char="•"/>
            </a:pPr>
            <a:r>
              <a:rPr lang="en-US" sz="1350">
                <a:solidFill>
                  <a:srgbClr val="4B4B4B"/>
                </a:solidFill>
                <a:latin typeface="Sofia"/>
                <a:ea typeface="Sofia"/>
                <a:cs typeface="Sofia"/>
                <a:sym typeface="Sofia"/>
              </a:rPr>
              <a:t>there are fewer job opportunities </a:t>
            </a:r>
            <a:endParaRPr/>
          </a:p>
          <a:p>
            <a:pPr marL="214313" marR="0" lvl="0" indent="-214313" algn="l" rtl="0">
              <a:spcBef>
                <a:spcPts val="0"/>
              </a:spcBef>
              <a:spcAft>
                <a:spcPts val="0"/>
              </a:spcAft>
              <a:buClr>
                <a:srgbClr val="4B4B4B"/>
              </a:buClr>
              <a:buSzPts val="1350"/>
              <a:buFont typeface="Arial"/>
              <a:buChar char="•"/>
            </a:pPr>
            <a:r>
              <a:rPr lang="en-US" sz="1350">
                <a:solidFill>
                  <a:srgbClr val="4B4B4B"/>
                </a:solidFill>
                <a:latin typeface="Sofia"/>
                <a:ea typeface="Sofia"/>
                <a:cs typeface="Sofia"/>
                <a:sym typeface="Sofia"/>
              </a:rPr>
              <a:t>workers are recruited informally</a:t>
            </a:r>
            <a:endParaRPr/>
          </a:p>
          <a:p>
            <a:pPr marL="0" marR="0" lvl="0" indent="0" algn="l" rtl="0">
              <a:spcBef>
                <a:spcPts val="0"/>
              </a:spcBef>
              <a:spcAft>
                <a:spcPts val="0"/>
              </a:spcAft>
              <a:buNone/>
            </a:pPr>
            <a:endParaRPr sz="1350">
              <a:solidFill>
                <a:srgbClr val="4B4B4B"/>
              </a:solidFill>
              <a:latin typeface="Sofia"/>
              <a:ea typeface="Sofia"/>
              <a:cs typeface="Sofia"/>
              <a:sym typeface="Sofia"/>
            </a:endParaRPr>
          </a:p>
          <a:p>
            <a:pPr marL="0" marR="0" lvl="0" indent="0" algn="l" rtl="0">
              <a:spcBef>
                <a:spcPts val="0"/>
              </a:spcBef>
              <a:spcAft>
                <a:spcPts val="0"/>
              </a:spcAft>
              <a:buNone/>
            </a:pPr>
            <a:r>
              <a:rPr lang="en-US" sz="1350">
                <a:solidFill>
                  <a:srgbClr val="4B4B4B"/>
                </a:solidFill>
                <a:latin typeface="Sofia"/>
                <a:ea typeface="Sofia"/>
                <a:cs typeface="Sofia"/>
                <a:sym typeface="Sofia"/>
              </a:rPr>
              <a:t>Migrant workers are particularly vulnerable to exploitation</a:t>
            </a:r>
            <a:endParaRPr/>
          </a:p>
          <a:p>
            <a:pPr marL="257175" marR="0" lvl="0" indent="-257175" algn="l" rtl="0">
              <a:spcBef>
                <a:spcPts val="0"/>
              </a:spcBef>
              <a:spcAft>
                <a:spcPts val="0"/>
              </a:spcAft>
              <a:buClr>
                <a:srgbClr val="4B4B4B"/>
              </a:buClr>
              <a:buSzPts val="1350"/>
              <a:buFont typeface="Arial"/>
              <a:buChar char="•"/>
            </a:pPr>
            <a:r>
              <a:rPr lang="en-US" sz="1350">
                <a:solidFill>
                  <a:srgbClr val="4B4B4B"/>
                </a:solidFill>
                <a:latin typeface="Sofia"/>
                <a:ea typeface="Sofia"/>
                <a:cs typeface="Sofia"/>
                <a:sym typeface="Sofia"/>
              </a:rPr>
              <a:t>forced/child labour</a:t>
            </a:r>
            <a:endParaRPr sz="1350">
              <a:solidFill>
                <a:srgbClr val="4B4B4B"/>
              </a:solidFill>
              <a:latin typeface="Sofia"/>
              <a:ea typeface="Sofia"/>
              <a:cs typeface="Sofia"/>
              <a:sym typeface="Sofia"/>
            </a:endParaRPr>
          </a:p>
          <a:p>
            <a:pPr marL="257175" marR="0" lvl="0" indent="-257175" algn="l" rtl="0">
              <a:spcBef>
                <a:spcPts val="0"/>
              </a:spcBef>
              <a:spcAft>
                <a:spcPts val="0"/>
              </a:spcAft>
              <a:buClr>
                <a:srgbClr val="4B4B4B"/>
              </a:buClr>
              <a:buSzPts val="1350"/>
              <a:buFont typeface="Arial"/>
              <a:buChar char="•"/>
            </a:pPr>
            <a:r>
              <a:rPr lang="en-US" sz="1350">
                <a:solidFill>
                  <a:srgbClr val="4B4B4B"/>
                </a:solidFill>
                <a:latin typeface="Sofia"/>
                <a:ea typeface="Sofia"/>
                <a:cs typeface="Sofia"/>
                <a:sym typeface="Sofia"/>
              </a:rPr>
              <a:t>no access to education</a:t>
            </a:r>
            <a:endParaRPr/>
          </a:p>
          <a:p>
            <a:pPr marL="257175" marR="0" lvl="0" indent="-257175" algn="l" rtl="0">
              <a:spcBef>
                <a:spcPts val="0"/>
              </a:spcBef>
              <a:spcAft>
                <a:spcPts val="0"/>
              </a:spcAft>
              <a:buClr>
                <a:srgbClr val="4B4B4B"/>
              </a:buClr>
              <a:buSzPts val="1350"/>
              <a:buFont typeface="Arial"/>
              <a:buChar char="•"/>
            </a:pPr>
            <a:r>
              <a:rPr lang="en-US" sz="1350">
                <a:solidFill>
                  <a:srgbClr val="4B4B4B"/>
                </a:solidFill>
                <a:latin typeface="Sofia"/>
                <a:ea typeface="Sofia"/>
                <a:cs typeface="Sofia"/>
                <a:sym typeface="Sofia"/>
              </a:rPr>
              <a:t>lack of decent housing or healthcare</a:t>
            </a:r>
            <a:endParaRPr/>
          </a:p>
          <a:p>
            <a:pPr marL="257175" marR="0" lvl="0" indent="-171450" algn="l" rtl="0">
              <a:spcBef>
                <a:spcPts val="0"/>
              </a:spcBef>
              <a:spcAft>
                <a:spcPts val="0"/>
              </a:spcAft>
              <a:buClr>
                <a:schemeClr val="dk1"/>
              </a:buClr>
              <a:buSzPts val="1350"/>
              <a:buFont typeface="Arial"/>
              <a:buNone/>
            </a:pPr>
            <a:endParaRPr sz="1350">
              <a:solidFill>
                <a:srgbClr val="4B4B4B"/>
              </a:solidFill>
              <a:latin typeface="Sofia"/>
              <a:ea typeface="Sofia"/>
              <a:cs typeface="Sofia"/>
              <a:sym typeface="Sofia"/>
            </a:endParaRPr>
          </a:p>
          <a:p>
            <a:pPr marL="0" marR="0" lvl="0" indent="0" algn="l" rtl="0">
              <a:spcBef>
                <a:spcPts val="0"/>
              </a:spcBef>
              <a:spcAft>
                <a:spcPts val="0"/>
              </a:spcAft>
              <a:buNone/>
            </a:pPr>
            <a:endParaRPr sz="1350">
              <a:solidFill>
                <a:srgbClr val="4B4B4B"/>
              </a:solidFill>
              <a:latin typeface="Sofia"/>
              <a:ea typeface="Sofia"/>
              <a:cs typeface="Sofia"/>
              <a:sym typeface="Sofia"/>
            </a:endParaRPr>
          </a:p>
        </p:txBody>
      </p:sp>
      <p:pic>
        <p:nvPicPr>
          <p:cNvPr id="1113" name="Google Shape;1113;p17" descr="A logo with green and white text&#10;&#10;Description automatically generated"/>
          <p:cNvPicPr preferRelativeResize="0"/>
          <p:nvPr/>
        </p:nvPicPr>
        <p:blipFill rotWithShape="1">
          <a:blip r:embed="rId5">
            <a:alphaModFix/>
          </a:blip>
          <a:srcRect/>
          <a:stretch/>
        </p:blipFill>
        <p:spPr>
          <a:xfrm>
            <a:off x="7591425" y="1"/>
            <a:ext cx="1429344" cy="10015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19" name="Google Shape;1119;p18" descr="shutterstock_285968369.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20" name="Google Shape;1120;p18"/>
          <p:cNvSpPr/>
          <p:nvPr/>
        </p:nvSpPr>
        <p:spPr>
          <a:xfrm>
            <a:off x="0" y="0"/>
            <a:ext cx="9144000" cy="5143500"/>
          </a:xfrm>
          <a:prstGeom prst="rect">
            <a:avLst/>
          </a:prstGeom>
          <a:solidFill>
            <a:schemeClr val="dk2">
              <a:alpha val="6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AFAFA"/>
              </a:solidFill>
              <a:latin typeface="Libre Franklin"/>
              <a:ea typeface="Libre Franklin"/>
              <a:cs typeface="Libre Franklin"/>
              <a:sym typeface="Libre Franklin"/>
            </a:endParaRPr>
          </a:p>
        </p:txBody>
      </p:sp>
      <p:sp>
        <p:nvSpPr>
          <p:cNvPr id="1121" name="Google Shape;1121;p18"/>
          <p:cNvSpPr/>
          <p:nvPr/>
        </p:nvSpPr>
        <p:spPr>
          <a:xfrm>
            <a:off x="4315155" y="1999061"/>
            <a:ext cx="1969825"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600" b="1">
                <a:solidFill>
                  <a:srgbClr val="FAFAFA"/>
                </a:solidFill>
                <a:latin typeface="Arial"/>
                <a:ea typeface="Arial"/>
                <a:cs typeface="Arial"/>
                <a:sym typeface="Arial"/>
              </a:rPr>
              <a:t>CERTIFICATION AS A TOOL FOR PROMOTING HUMAN AND LABOUR RIGHTS</a:t>
            </a:r>
            <a:endParaRPr/>
          </a:p>
        </p:txBody>
      </p:sp>
      <p:sp>
        <p:nvSpPr>
          <p:cNvPr id="1122" name="Google Shape;1122;p18"/>
          <p:cNvSpPr/>
          <p:nvPr/>
        </p:nvSpPr>
        <p:spPr>
          <a:xfrm>
            <a:off x="2698184" y="1718064"/>
            <a:ext cx="3911196" cy="1795390"/>
          </a:xfrm>
          <a:prstGeom prst="roundRect">
            <a:avLst>
              <a:gd name="adj" fmla="val 7656"/>
            </a:avLst>
          </a:prstGeom>
          <a:noFill/>
          <a:ln w="381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b="1">
              <a:solidFill>
                <a:srgbClr val="64BE28"/>
              </a:solidFill>
              <a:latin typeface="Arial"/>
              <a:ea typeface="Arial"/>
              <a:cs typeface="Arial"/>
              <a:sym typeface="Arial"/>
            </a:endParaRPr>
          </a:p>
        </p:txBody>
      </p:sp>
      <p:pic>
        <p:nvPicPr>
          <p:cNvPr id="1123" name="Google Shape;1123;p18"/>
          <p:cNvPicPr preferRelativeResize="0"/>
          <p:nvPr/>
        </p:nvPicPr>
        <p:blipFill rotWithShape="1">
          <a:blip r:embed="rId4">
            <a:alphaModFix/>
          </a:blip>
          <a:srcRect/>
          <a:stretch/>
        </p:blipFill>
        <p:spPr>
          <a:xfrm>
            <a:off x="2877540" y="1825533"/>
            <a:ext cx="1549396" cy="15493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19" descr="A person holding a plant&#10;&#10;Description automatically generated"/>
          <p:cNvPicPr preferRelativeResize="0"/>
          <p:nvPr/>
        </p:nvPicPr>
        <p:blipFill rotWithShape="1">
          <a:blip r:embed="rId3">
            <a:alphaModFix/>
          </a:blip>
          <a:srcRect/>
          <a:stretch/>
        </p:blipFill>
        <p:spPr>
          <a:xfrm>
            <a:off x="6033498" y="615156"/>
            <a:ext cx="3110502" cy="4697867"/>
          </a:xfrm>
          <a:prstGeom prst="rect">
            <a:avLst/>
          </a:prstGeom>
          <a:noFill/>
          <a:ln>
            <a:noFill/>
          </a:ln>
        </p:spPr>
      </p:pic>
      <p:sp>
        <p:nvSpPr>
          <p:cNvPr id="1129" name="Google Shape;1129;p19"/>
          <p:cNvSpPr txBox="1">
            <a:spLocks noGrp="1"/>
          </p:cNvSpPr>
          <p:nvPr>
            <p:ph type="title"/>
          </p:nvPr>
        </p:nvSpPr>
        <p:spPr>
          <a:xfrm>
            <a:off x="0" y="1"/>
            <a:ext cx="9144000" cy="1042220"/>
          </a:xfrm>
          <a:prstGeom prst="rect">
            <a:avLst/>
          </a:prstGeom>
          <a:solidFill>
            <a:srgbClr val="013A5C"/>
          </a:solidFill>
          <a:ln>
            <a:noFill/>
          </a:ln>
        </p:spPr>
        <p:txBody>
          <a:bodyPr spcFirstLastPara="1" wrap="square" lIns="360000" tIns="45700" rIns="360000" bIns="45700" anchor="ctr" anchorCtr="0">
            <a:normAutofit/>
          </a:bodyPr>
          <a:lstStyle/>
          <a:p>
            <a:pPr marL="0" lvl="0" indent="0" algn="l" rtl="0">
              <a:lnSpc>
                <a:spcPct val="100000"/>
              </a:lnSpc>
              <a:spcBef>
                <a:spcPts val="0"/>
              </a:spcBef>
              <a:spcAft>
                <a:spcPts val="0"/>
              </a:spcAft>
              <a:buClr>
                <a:schemeClr val="accent2"/>
              </a:buClr>
              <a:buSzPts val="2400"/>
              <a:buFont typeface="Arial"/>
              <a:buNone/>
            </a:pPr>
            <a:endParaRPr/>
          </a:p>
        </p:txBody>
      </p:sp>
      <p:sp>
        <p:nvSpPr>
          <p:cNvPr id="1130" name="Google Shape;1130;p19"/>
          <p:cNvSpPr txBox="1"/>
          <p:nvPr/>
        </p:nvSpPr>
        <p:spPr>
          <a:xfrm>
            <a:off x="0" y="1"/>
            <a:ext cx="8242443" cy="1042220"/>
          </a:xfrm>
          <a:prstGeom prst="rect">
            <a:avLst/>
          </a:prstGeom>
          <a:solidFill>
            <a:srgbClr val="013A5C"/>
          </a:solidFill>
          <a:ln>
            <a:noFill/>
          </a:ln>
        </p:spPr>
        <p:txBody>
          <a:bodyPr spcFirstLastPara="1" wrap="square" lIns="360000" tIns="45700" rIns="360000" bIns="45700" anchor="ctr" anchorCtr="0">
            <a:noAutofit/>
          </a:bodyPr>
          <a:lstStyle/>
          <a:p>
            <a:pPr marL="0" marR="0" lvl="0" indent="0" algn="ctr" rtl="0">
              <a:lnSpc>
                <a:spcPct val="100000"/>
              </a:lnSpc>
              <a:spcBef>
                <a:spcPts val="0"/>
              </a:spcBef>
              <a:spcAft>
                <a:spcPts val="0"/>
              </a:spcAft>
              <a:buClr>
                <a:srgbClr val="FAFAFA"/>
              </a:buClr>
              <a:buSzPts val="2400"/>
              <a:buFont typeface="Sofia"/>
              <a:buNone/>
            </a:pPr>
            <a:r>
              <a:rPr lang="en-US" sz="2400" b="1" i="0">
                <a:solidFill>
                  <a:srgbClr val="FAFAFA"/>
                </a:solidFill>
                <a:latin typeface="Sofia"/>
                <a:ea typeface="Sofia"/>
                <a:cs typeface="Sofia"/>
                <a:sym typeface="Sofia"/>
              </a:rPr>
              <a:t>Addressing human rights and promoting decent </a:t>
            </a:r>
            <a:endParaRPr/>
          </a:p>
          <a:p>
            <a:pPr marL="0" marR="0" lvl="0" indent="0" algn="ctr" rtl="0">
              <a:lnSpc>
                <a:spcPct val="100000"/>
              </a:lnSpc>
              <a:spcBef>
                <a:spcPts val="0"/>
              </a:spcBef>
              <a:spcAft>
                <a:spcPts val="0"/>
              </a:spcAft>
              <a:buClr>
                <a:srgbClr val="FAFAFA"/>
              </a:buClr>
              <a:buSzPts val="2400"/>
              <a:buFont typeface="Sofia"/>
              <a:buNone/>
            </a:pPr>
            <a:r>
              <a:rPr lang="en-US" sz="2400" b="1" i="0">
                <a:solidFill>
                  <a:srgbClr val="FAFAFA"/>
                </a:solidFill>
                <a:latin typeface="Sofia"/>
                <a:ea typeface="Sofia"/>
                <a:cs typeface="Sofia"/>
                <a:sym typeface="Sofia"/>
              </a:rPr>
              <a:t>work requires a comprehensive strategy</a:t>
            </a:r>
            <a:endParaRPr sz="4050" b="1" i="0">
              <a:solidFill>
                <a:srgbClr val="FFFFFF"/>
              </a:solidFill>
              <a:latin typeface="Sofia"/>
              <a:ea typeface="Sofia"/>
              <a:cs typeface="Sofia"/>
              <a:sym typeface="Sofia"/>
            </a:endParaRPr>
          </a:p>
        </p:txBody>
      </p:sp>
      <p:sp>
        <p:nvSpPr>
          <p:cNvPr id="1131" name="Google Shape;1131;p19"/>
          <p:cNvSpPr txBox="1"/>
          <p:nvPr/>
        </p:nvSpPr>
        <p:spPr>
          <a:xfrm>
            <a:off x="399198" y="1361364"/>
            <a:ext cx="5372310" cy="276998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350">
                <a:solidFill>
                  <a:srgbClr val="013A5C"/>
                </a:solidFill>
                <a:latin typeface="Sofia"/>
                <a:ea typeface="Sofia"/>
                <a:cs typeface="Sofia"/>
                <a:sym typeface="Sofia"/>
              </a:rPr>
              <a:t>For Bonsucro, this means offering our members and partners: ​</a:t>
            </a:r>
            <a:endParaRPr/>
          </a:p>
          <a:p>
            <a:pPr marL="0" marR="0" lvl="0" indent="0" algn="l" rtl="0">
              <a:spcBef>
                <a:spcPts val="0"/>
              </a:spcBef>
              <a:spcAft>
                <a:spcPts val="0"/>
              </a:spcAft>
              <a:buNone/>
            </a:pPr>
            <a:endParaRPr sz="1350">
              <a:solidFill>
                <a:srgbClr val="013A5C"/>
              </a:solidFill>
              <a:latin typeface="Quattrocento Sans"/>
              <a:ea typeface="Quattrocento Sans"/>
              <a:cs typeface="Quattrocento Sans"/>
              <a:sym typeface="Quattrocento Sans"/>
            </a:endParaRPr>
          </a:p>
          <a:p>
            <a:pPr marL="214313" marR="0" lvl="0" indent="-214313"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A member Code of Conduct that promotes continuous improvement around respecting human rights​</a:t>
            </a:r>
            <a:endParaRPr sz="1350">
              <a:solidFill>
                <a:srgbClr val="013A5C"/>
              </a:solidFill>
              <a:latin typeface="Arial"/>
              <a:ea typeface="Arial"/>
              <a:cs typeface="Arial"/>
              <a:sym typeface="Arial"/>
            </a:endParaRPr>
          </a:p>
          <a:p>
            <a:pPr marL="214313" marR="0" lvl="0" indent="-214313"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A Production Standard that references international frameworks and which is regularly updated to reflect evolving norms and best-in-class practices​</a:t>
            </a:r>
            <a:endParaRPr sz="1350">
              <a:solidFill>
                <a:srgbClr val="013A5C"/>
              </a:solidFill>
              <a:latin typeface="Arial"/>
              <a:ea typeface="Arial"/>
              <a:cs typeface="Arial"/>
              <a:sym typeface="Arial"/>
            </a:endParaRPr>
          </a:p>
          <a:p>
            <a:pPr marL="214313" marR="0" lvl="0" indent="-214313"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A robust and transparent assurance and certification procedure that can be trusted​</a:t>
            </a:r>
            <a:endParaRPr sz="1350">
              <a:solidFill>
                <a:srgbClr val="013A5C"/>
              </a:solidFill>
              <a:latin typeface="Arial"/>
              <a:ea typeface="Arial"/>
              <a:cs typeface="Arial"/>
              <a:sym typeface="Arial"/>
            </a:endParaRPr>
          </a:p>
          <a:p>
            <a:pPr marL="214313" marR="0" lvl="0" indent="-214313"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An accessible grievance mechanism​</a:t>
            </a:r>
            <a:endParaRPr sz="1350">
              <a:solidFill>
                <a:srgbClr val="013A5C"/>
              </a:solidFill>
              <a:latin typeface="Arial"/>
              <a:ea typeface="Arial"/>
              <a:cs typeface="Arial"/>
              <a:sym typeface="Arial"/>
            </a:endParaRPr>
          </a:p>
          <a:p>
            <a:pPr marL="214313" marR="0" lvl="0" indent="-214313"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Capacity building programmes (training, Bonsucro Impact Fund projects, impact projects)​</a:t>
            </a:r>
            <a:endParaRPr sz="1350">
              <a:solidFill>
                <a:srgbClr val="013A5C"/>
              </a:solidFill>
              <a:latin typeface="Arial"/>
              <a:ea typeface="Arial"/>
              <a:cs typeface="Arial"/>
              <a:sym typeface="Arial"/>
            </a:endParaRPr>
          </a:p>
          <a:p>
            <a:pPr marL="214313" marR="0" lvl="0" indent="-214313"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Facilitating and funding collective action initiatives</a:t>
            </a:r>
            <a:endParaRPr sz="1350">
              <a:solidFill>
                <a:srgbClr val="013A5C"/>
              </a:solidFill>
              <a:latin typeface="Arial"/>
              <a:ea typeface="Arial"/>
              <a:cs typeface="Arial"/>
              <a:sym typeface="Arial"/>
            </a:endParaRPr>
          </a:p>
        </p:txBody>
      </p:sp>
      <p:pic>
        <p:nvPicPr>
          <p:cNvPr id="1132" name="Google Shape;1132;p19" descr="A logo with green and white text&#10;&#10;Description automatically generated"/>
          <p:cNvPicPr preferRelativeResize="0"/>
          <p:nvPr/>
        </p:nvPicPr>
        <p:blipFill rotWithShape="1">
          <a:blip r:embed="rId4">
            <a:alphaModFix/>
          </a:blip>
          <a:srcRect/>
          <a:stretch/>
        </p:blipFill>
        <p:spPr>
          <a:xfrm>
            <a:off x="7591425" y="1"/>
            <a:ext cx="1429344" cy="100151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20"/>
          <p:cNvSpPr txBox="1">
            <a:spLocks noGrp="1"/>
          </p:cNvSpPr>
          <p:nvPr>
            <p:ph type="title"/>
          </p:nvPr>
        </p:nvSpPr>
        <p:spPr>
          <a:xfrm>
            <a:off x="0" y="1"/>
            <a:ext cx="9144000" cy="993775"/>
          </a:xfrm>
          <a:prstGeom prst="rect">
            <a:avLst/>
          </a:prstGeom>
          <a:solidFill>
            <a:srgbClr val="013A5C"/>
          </a:solidFill>
          <a:ln>
            <a:noFill/>
          </a:ln>
        </p:spPr>
        <p:txBody>
          <a:bodyPr spcFirstLastPara="1" wrap="square" lIns="360000" tIns="45700" rIns="360000" bIns="45700" anchor="ctr" anchorCtr="0">
            <a:normAutofit/>
          </a:bodyPr>
          <a:lstStyle/>
          <a:p>
            <a:pPr marL="0" lvl="0" indent="0" algn="l" rtl="0">
              <a:lnSpc>
                <a:spcPct val="100000"/>
              </a:lnSpc>
              <a:spcBef>
                <a:spcPts val="0"/>
              </a:spcBef>
              <a:spcAft>
                <a:spcPts val="0"/>
              </a:spcAft>
              <a:buClr>
                <a:schemeClr val="accent2"/>
              </a:buClr>
              <a:buSzPts val="2400"/>
              <a:buFont typeface="Arial"/>
              <a:buNone/>
            </a:pPr>
            <a:endParaRPr/>
          </a:p>
        </p:txBody>
      </p:sp>
      <p:sp>
        <p:nvSpPr>
          <p:cNvPr id="1138" name="Google Shape;1138;p20"/>
          <p:cNvSpPr txBox="1"/>
          <p:nvPr/>
        </p:nvSpPr>
        <p:spPr>
          <a:xfrm>
            <a:off x="0" y="-6876"/>
            <a:ext cx="9144000" cy="1042220"/>
          </a:xfrm>
          <a:prstGeom prst="rect">
            <a:avLst/>
          </a:prstGeom>
          <a:solidFill>
            <a:srgbClr val="013A5C"/>
          </a:solidFill>
          <a:ln>
            <a:noFill/>
          </a:ln>
        </p:spPr>
        <p:txBody>
          <a:bodyPr spcFirstLastPara="1" wrap="square" lIns="360000" tIns="45700" rIns="360000" bIns="45700" anchor="ctr" anchorCtr="0">
            <a:noAutofit/>
          </a:bodyPr>
          <a:lstStyle/>
          <a:p>
            <a:pPr marL="0" marR="0" lvl="0" indent="0" algn="ctr" rtl="0">
              <a:lnSpc>
                <a:spcPct val="100000"/>
              </a:lnSpc>
              <a:spcBef>
                <a:spcPts val="0"/>
              </a:spcBef>
              <a:spcAft>
                <a:spcPts val="0"/>
              </a:spcAft>
              <a:buClr>
                <a:srgbClr val="FFFFFF"/>
              </a:buClr>
              <a:buSzPts val="2100"/>
              <a:buFont typeface="Arial"/>
              <a:buNone/>
            </a:pPr>
            <a:r>
              <a:rPr lang="en-US" sz="2100" b="1" i="0">
                <a:solidFill>
                  <a:srgbClr val="FFFFFF"/>
                </a:solidFill>
                <a:latin typeface="Arial"/>
                <a:ea typeface="Arial"/>
                <a:cs typeface="Arial"/>
                <a:sym typeface="Arial"/>
              </a:rPr>
              <a:t>Certification as a tool for promoting </a:t>
            </a:r>
            <a:endParaRPr/>
          </a:p>
          <a:p>
            <a:pPr marL="0" marR="0" lvl="0" indent="0" algn="ctr" rtl="0">
              <a:lnSpc>
                <a:spcPct val="100000"/>
              </a:lnSpc>
              <a:spcBef>
                <a:spcPts val="0"/>
              </a:spcBef>
              <a:spcAft>
                <a:spcPts val="0"/>
              </a:spcAft>
              <a:buClr>
                <a:srgbClr val="FFFFFF"/>
              </a:buClr>
              <a:buSzPts val="2100"/>
              <a:buFont typeface="Arial"/>
              <a:buNone/>
            </a:pPr>
            <a:r>
              <a:rPr lang="en-US" sz="2100" b="1" i="0">
                <a:solidFill>
                  <a:srgbClr val="FFFFFF"/>
                </a:solidFill>
                <a:latin typeface="Arial"/>
                <a:ea typeface="Arial"/>
                <a:cs typeface="Arial"/>
                <a:sym typeface="Arial"/>
              </a:rPr>
              <a:t>human and labor rights</a:t>
            </a:r>
            <a:endParaRPr sz="2100" b="1" i="0">
              <a:solidFill>
                <a:srgbClr val="FFFFFF"/>
              </a:solidFill>
              <a:latin typeface="Arial"/>
              <a:ea typeface="Arial"/>
              <a:cs typeface="Arial"/>
              <a:sym typeface="Arial"/>
            </a:endParaRPr>
          </a:p>
        </p:txBody>
      </p:sp>
      <p:sp>
        <p:nvSpPr>
          <p:cNvPr id="1139" name="Google Shape;1139;p20"/>
          <p:cNvSpPr txBox="1"/>
          <p:nvPr/>
        </p:nvSpPr>
        <p:spPr>
          <a:xfrm>
            <a:off x="324427" y="1369720"/>
            <a:ext cx="3994485" cy="258532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350">
                <a:solidFill>
                  <a:srgbClr val="013A5C"/>
                </a:solidFill>
                <a:latin typeface="Sofia"/>
                <a:ea typeface="Sofia"/>
                <a:cs typeface="Sofia"/>
                <a:sym typeface="Sofia"/>
              </a:rPr>
              <a:t>The Bonsucro Production Standard provides a roadmap to best social practices, with metrics and protocols for auditing:</a:t>
            </a:r>
            <a:endParaRPr/>
          </a:p>
          <a:p>
            <a:pPr marL="0" marR="0" lvl="0" indent="0" algn="l" rtl="0">
              <a:spcBef>
                <a:spcPts val="0"/>
              </a:spcBef>
              <a:spcAft>
                <a:spcPts val="0"/>
              </a:spcAft>
              <a:buNone/>
            </a:pPr>
            <a:endParaRPr sz="1350">
              <a:solidFill>
                <a:srgbClr val="013A5C"/>
              </a:solidFill>
              <a:latin typeface="Sofia"/>
              <a:ea typeface="Sofia"/>
              <a:cs typeface="Sofia"/>
              <a:sym typeface="Sofia"/>
            </a:endParaRPr>
          </a:p>
          <a:p>
            <a:pPr marL="257175" marR="0" lvl="0" indent="-257175"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National law compliance​</a:t>
            </a:r>
            <a:endParaRPr/>
          </a:p>
          <a:p>
            <a:pPr marL="257175" marR="0" lvl="0" indent="-257175"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Mitigation of child labour, forced labour, discrimination​</a:t>
            </a:r>
            <a:endParaRPr/>
          </a:p>
          <a:p>
            <a:pPr marL="257175" marR="0" lvl="0" indent="-257175"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Salary above minimum wage​</a:t>
            </a:r>
            <a:endParaRPr/>
          </a:p>
          <a:p>
            <a:pPr marL="257175" marR="0" lvl="0" indent="-257175"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Safe and healthy programs​</a:t>
            </a:r>
            <a:endParaRPr/>
          </a:p>
          <a:p>
            <a:pPr marL="257175" marR="0" lvl="0" indent="-257175"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Reponses for emergencies​</a:t>
            </a:r>
            <a:endParaRPr/>
          </a:p>
          <a:p>
            <a:pPr marL="257175" marR="0" lvl="0" indent="-257175" algn="l" rtl="0">
              <a:spcBef>
                <a:spcPts val="0"/>
              </a:spcBef>
              <a:spcAft>
                <a:spcPts val="0"/>
              </a:spcAft>
              <a:buClr>
                <a:srgbClr val="013A5C"/>
              </a:buClr>
              <a:buSzPts val="1350"/>
              <a:buFont typeface="Arial"/>
              <a:buChar char="•"/>
            </a:pPr>
            <a:r>
              <a:rPr lang="en-US" sz="1350">
                <a:solidFill>
                  <a:srgbClr val="013A5C"/>
                </a:solidFill>
                <a:latin typeface="Sofia"/>
                <a:ea typeface="Sofia"/>
                <a:cs typeface="Sofia"/>
                <a:sym typeface="Sofia"/>
              </a:rPr>
              <a:t>Water, shade and rest protocols</a:t>
            </a:r>
            <a:endParaRPr sz="1350">
              <a:solidFill>
                <a:srgbClr val="013A5C"/>
              </a:solidFill>
              <a:latin typeface="Sofia"/>
              <a:ea typeface="Sofia"/>
              <a:cs typeface="Sofia"/>
              <a:sym typeface="Sofia"/>
            </a:endParaRPr>
          </a:p>
          <a:p>
            <a:pPr marL="0" marR="0" lvl="0" indent="0" algn="l" rtl="0">
              <a:spcBef>
                <a:spcPts val="0"/>
              </a:spcBef>
              <a:spcAft>
                <a:spcPts val="0"/>
              </a:spcAft>
              <a:buNone/>
            </a:pPr>
            <a:endParaRPr sz="1500">
              <a:solidFill>
                <a:srgbClr val="013A5C"/>
              </a:solidFill>
              <a:latin typeface="Sofia"/>
              <a:ea typeface="Sofia"/>
              <a:cs typeface="Sofia"/>
              <a:sym typeface="Sofia"/>
            </a:endParaRPr>
          </a:p>
        </p:txBody>
      </p:sp>
      <p:pic>
        <p:nvPicPr>
          <p:cNvPr id="1140" name="Google Shape;1140;p20" descr="A person and person looking at a book&#10;&#10;Description automatically generated"/>
          <p:cNvPicPr preferRelativeResize="0"/>
          <p:nvPr/>
        </p:nvPicPr>
        <p:blipFill rotWithShape="1">
          <a:blip r:embed="rId3">
            <a:alphaModFix/>
          </a:blip>
          <a:srcRect l="8742" t="-4415" r="15625"/>
          <a:stretch/>
        </p:blipFill>
        <p:spPr>
          <a:xfrm>
            <a:off x="4476826" y="847725"/>
            <a:ext cx="4667399" cy="4295774"/>
          </a:xfrm>
          <a:prstGeom prst="rect">
            <a:avLst/>
          </a:prstGeom>
          <a:noFill/>
          <a:ln>
            <a:noFill/>
          </a:ln>
        </p:spPr>
      </p:pic>
      <p:pic>
        <p:nvPicPr>
          <p:cNvPr id="1141" name="Google Shape;1141;p20" descr="A logo with green and white text&#10;&#10;Description automatically generated"/>
          <p:cNvPicPr preferRelativeResize="0"/>
          <p:nvPr/>
        </p:nvPicPr>
        <p:blipFill rotWithShape="1">
          <a:blip r:embed="rId4">
            <a:alphaModFix/>
          </a:blip>
          <a:srcRect/>
          <a:stretch/>
        </p:blipFill>
        <p:spPr>
          <a:xfrm>
            <a:off x="7591425" y="1"/>
            <a:ext cx="1429344" cy="1001514"/>
          </a:xfrm>
          <a:prstGeom prst="rect">
            <a:avLst/>
          </a:prstGeom>
          <a:noFill/>
          <a:ln>
            <a:noFill/>
          </a:ln>
        </p:spPr>
      </p:pic>
      <p:pic>
        <p:nvPicPr>
          <p:cNvPr id="2" name="Picture 1" descr="A red square with white text and a graphic&#10;&#10;Description automatically generated">
            <a:extLst>
              <a:ext uri="{FF2B5EF4-FFF2-40B4-BE49-F238E27FC236}">
                <a16:creationId xmlns:a16="http://schemas.microsoft.com/office/drawing/2014/main" id="{03C9A6AB-F4E8-D969-2DBF-D88AB1A96C36}"/>
              </a:ext>
            </a:extLst>
          </p:cNvPr>
          <p:cNvPicPr>
            <a:picLocks noChangeAspect="1"/>
          </p:cNvPicPr>
          <p:nvPr/>
        </p:nvPicPr>
        <p:blipFill>
          <a:blip r:embed="rId5"/>
          <a:stretch>
            <a:fillRect/>
          </a:stretch>
        </p:blipFill>
        <p:spPr>
          <a:xfrm>
            <a:off x="75698" y="44117"/>
            <a:ext cx="954004" cy="91189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5"/>
        <p:cNvGrpSpPr/>
        <p:nvPr/>
      </p:nvGrpSpPr>
      <p:grpSpPr>
        <a:xfrm>
          <a:off x="0" y="0"/>
          <a:ext cx="0" cy="0"/>
          <a:chOff x="0" y="0"/>
          <a:chExt cx="0" cy="0"/>
        </a:xfrm>
      </p:grpSpPr>
      <p:sp>
        <p:nvSpPr>
          <p:cNvPr id="1146" name="Google Shape;1146;p22"/>
          <p:cNvSpPr txBox="1">
            <a:spLocks noGrp="1"/>
          </p:cNvSpPr>
          <p:nvPr>
            <p:ph type="title"/>
          </p:nvPr>
        </p:nvSpPr>
        <p:spPr>
          <a:xfrm>
            <a:off x="772263" y="1228540"/>
            <a:ext cx="6724650" cy="14843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3600"/>
              <a:buFont typeface="Arial"/>
              <a:buNone/>
            </a:pPr>
            <a:r>
              <a:rPr lang="en-US">
                <a:solidFill>
                  <a:schemeClr val="accent2"/>
                </a:solidFill>
              </a:rPr>
              <a:t>What is the Bonsucro Impact Fund?</a:t>
            </a:r>
            <a:endParaRPr/>
          </a:p>
        </p:txBody>
      </p:sp>
      <p:sp>
        <p:nvSpPr>
          <p:cNvPr id="1148" name="Google Shape;1148;p22"/>
          <p:cNvSpPr txBox="1">
            <a:spLocks noGrp="1"/>
          </p:cNvSpPr>
          <p:nvPr>
            <p:ph type="ftr" idx="4294967295"/>
          </p:nvPr>
        </p:nvSpPr>
        <p:spPr>
          <a:xfrm rot="-5400000">
            <a:off x="8532813" y="3975101"/>
            <a:ext cx="1058863" cy="16351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 Bonsucro  </a:t>
            </a:r>
            <a:endParaRPr/>
          </a:p>
          <a:p>
            <a:pPr marL="0" lvl="0" indent="0" algn="l" rtl="0">
              <a:spcBef>
                <a:spcPts val="0"/>
              </a:spcBef>
              <a:spcAft>
                <a:spcPts val="0"/>
              </a:spcAft>
              <a:buNone/>
            </a:pPr>
            <a:endParaRPr/>
          </a:p>
        </p:txBody>
      </p:sp>
      <p:sp>
        <p:nvSpPr>
          <p:cNvPr id="1149" name="Google Shape;1149;p22"/>
          <p:cNvSpPr txBox="1">
            <a:spLocks noGrp="1"/>
          </p:cNvSpPr>
          <p:nvPr>
            <p:ph type="sldNum" idx="4294967295"/>
          </p:nvPr>
        </p:nvSpPr>
        <p:spPr>
          <a:xfrm>
            <a:off x="8775700" y="4711700"/>
            <a:ext cx="368300" cy="274638"/>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2"/>
          <p:cNvPicPr preferRelativeResize="0"/>
          <p:nvPr/>
        </p:nvPicPr>
        <p:blipFill rotWithShape="1">
          <a:blip r:embed="rId3">
            <a:alphaModFix/>
          </a:blip>
          <a:srcRect/>
          <a:stretch/>
        </p:blipFill>
        <p:spPr>
          <a:xfrm>
            <a:off x="0" y="0"/>
            <a:ext cx="9144000" cy="5143501"/>
          </a:xfrm>
          <a:prstGeom prst="rect">
            <a:avLst/>
          </a:prstGeom>
          <a:noFill/>
          <a:ln>
            <a:noFill/>
          </a:ln>
        </p:spPr>
      </p:pic>
      <p:pic>
        <p:nvPicPr>
          <p:cNvPr id="837" name="Google Shape;837;p2"/>
          <p:cNvPicPr preferRelativeResize="0"/>
          <p:nvPr/>
        </p:nvPicPr>
        <p:blipFill rotWithShape="1">
          <a:blip r:embed="rId4">
            <a:alphaModFix/>
          </a:blip>
          <a:srcRect/>
          <a:stretch/>
        </p:blipFill>
        <p:spPr>
          <a:xfrm>
            <a:off x="612904" y="3708239"/>
            <a:ext cx="1544373" cy="1112856"/>
          </a:xfrm>
          <a:prstGeom prst="rect">
            <a:avLst/>
          </a:prstGeom>
          <a:noFill/>
          <a:ln>
            <a:noFill/>
          </a:ln>
        </p:spPr>
      </p:pic>
      <p:sp>
        <p:nvSpPr>
          <p:cNvPr id="838" name="Google Shape;838;p2"/>
          <p:cNvSpPr txBox="1"/>
          <p:nvPr/>
        </p:nvSpPr>
        <p:spPr>
          <a:xfrm>
            <a:off x="541511" y="1322600"/>
            <a:ext cx="4354800" cy="2031300"/>
          </a:xfrm>
          <a:prstGeom prst="rect">
            <a:avLst/>
          </a:prstGeom>
          <a:noFill/>
          <a:ln>
            <a:noFill/>
          </a:ln>
          <a:effectLst>
            <a:outerShdw blurRad="25400" dist="25400" dir="2700000" algn="tl" rotWithShape="0">
              <a:srgbClr val="000000">
                <a:alpha val="98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AFAFA"/>
                </a:solidFill>
                <a:latin typeface="Sofia"/>
                <a:ea typeface="Sofia"/>
                <a:cs typeface="Sofia"/>
                <a:sym typeface="Sofia"/>
              </a:rPr>
              <a:t>Bonsucro is the leading global sustainability platform and standard for sugarcane </a:t>
            </a:r>
            <a:endParaRPr sz="1800">
              <a:solidFill>
                <a:srgbClr val="FAFAFA"/>
              </a:solidFill>
              <a:latin typeface="Sofia"/>
              <a:ea typeface="Sofia"/>
              <a:cs typeface="Sofia"/>
              <a:sym typeface="Sofia"/>
            </a:endParaRPr>
          </a:p>
          <a:p>
            <a:pPr marL="0" marR="0" lvl="0" indent="0" algn="l" rtl="0">
              <a:spcBef>
                <a:spcPts val="0"/>
              </a:spcBef>
              <a:spcAft>
                <a:spcPts val="0"/>
              </a:spcAft>
              <a:buNone/>
            </a:pPr>
            <a:endParaRPr sz="1800">
              <a:solidFill>
                <a:srgbClr val="FAFAFA"/>
              </a:solidFill>
              <a:latin typeface="Sofia"/>
              <a:ea typeface="Sofia"/>
              <a:cs typeface="Sofia"/>
              <a:sym typeface="Sofia"/>
            </a:endParaRPr>
          </a:p>
          <a:p>
            <a:pPr marL="0" marR="0" lvl="0" indent="0" algn="l" rtl="0">
              <a:spcBef>
                <a:spcPts val="0"/>
              </a:spcBef>
              <a:spcAft>
                <a:spcPts val="0"/>
              </a:spcAft>
              <a:buNone/>
            </a:pPr>
            <a:r>
              <a:rPr lang="en-US" sz="1800">
                <a:solidFill>
                  <a:srgbClr val="FAFAFA"/>
                </a:solidFill>
                <a:latin typeface="Sofia"/>
                <a:ea typeface="Sofia"/>
                <a:cs typeface="Sofia"/>
                <a:sym typeface="Sofia"/>
              </a:rPr>
              <a:t>Our purpose is to collectively accelerate the sustainable production and uses of sugarcane.</a:t>
            </a:r>
            <a:endParaRPr sz="1800">
              <a:solidFill>
                <a:srgbClr val="FAFAFA"/>
              </a:solidFill>
              <a:latin typeface="Sofia"/>
              <a:ea typeface="Sofia"/>
              <a:cs typeface="Sofia"/>
              <a:sym typeface="Sofia"/>
            </a:endParaRPr>
          </a:p>
        </p:txBody>
      </p:sp>
      <p:sp>
        <p:nvSpPr>
          <p:cNvPr id="839" name="Google Shape;839;p2"/>
          <p:cNvSpPr txBox="1"/>
          <p:nvPr/>
        </p:nvSpPr>
        <p:spPr>
          <a:xfrm rot="-5400000">
            <a:off x="8421157" y="4124381"/>
            <a:ext cx="1058400" cy="163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700" b="0" i="0" u="none" strike="noStrike">
                <a:solidFill>
                  <a:srgbClr val="939393"/>
                </a:solidFill>
                <a:latin typeface="Arial"/>
                <a:ea typeface="Arial"/>
                <a:cs typeface="Arial"/>
                <a:sym typeface="Arial"/>
              </a:rPr>
              <a:t>© Bonsucro</a:t>
            </a:r>
            <a:endParaRPr sz="700" b="0" i="0" u="none" strike="noStrike">
              <a:solidFill>
                <a:srgbClr val="939393"/>
              </a:solidFill>
              <a:latin typeface="Arial"/>
              <a:ea typeface="Arial"/>
              <a:cs typeface="Arial"/>
              <a:sym typeface="Arial"/>
            </a:endParaRPr>
          </a:p>
        </p:txBody>
      </p:sp>
      <p:sp>
        <p:nvSpPr>
          <p:cNvPr id="840" name="Google Shape;840;p2"/>
          <p:cNvSpPr txBox="1"/>
          <p:nvPr/>
        </p:nvSpPr>
        <p:spPr>
          <a:xfrm>
            <a:off x="8705881" y="4883543"/>
            <a:ext cx="276600" cy="2055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b="1" i="0">
                <a:solidFill>
                  <a:srgbClr val="64BE28"/>
                </a:solidFill>
                <a:latin typeface="Arial"/>
                <a:ea typeface="Arial"/>
                <a:cs typeface="Arial"/>
                <a:sym typeface="Arial"/>
              </a:rPr>
              <a:t>2</a:t>
            </a:fld>
            <a:endParaRPr sz="800" b="1" i="0">
              <a:solidFill>
                <a:srgbClr val="64BE28"/>
              </a:solidFill>
              <a:latin typeface="Arial"/>
              <a:ea typeface="Arial"/>
              <a:cs typeface="Arial"/>
              <a:sym typeface="Arial"/>
            </a:endParaRPr>
          </a:p>
        </p:txBody>
      </p:sp>
      <p:sp>
        <p:nvSpPr>
          <p:cNvPr id="841" name="Google Shape;841;p2"/>
          <p:cNvSpPr txBox="1"/>
          <p:nvPr/>
        </p:nvSpPr>
        <p:spPr>
          <a:xfrm>
            <a:off x="577593" y="443651"/>
            <a:ext cx="4519200" cy="365400"/>
          </a:xfrm>
          <a:prstGeom prst="rect">
            <a:avLst/>
          </a:prstGeom>
          <a:noFill/>
          <a:ln>
            <a:noFill/>
          </a:ln>
          <a:effectLst>
            <a:outerShdw blurRad="25400" dist="25400" dir="2700000" algn="tl" rotWithShape="0">
              <a:srgbClr val="000000">
                <a:alpha val="20000"/>
              </a:srgbClr>
            </a:outerShdw>
          </a:effectLst>
        </p:spPr>
        <p:txBody>
          <a:bodyPr spcFirstLastPara="1" wrap="square" lIns="34275" tIns="17125" rIns="34275" bIns="17125" anchor="t" anchorCtr="0">
            <a:spAutoFit/>
          </a:bodyPr>
          <a:lstStyle/>
          <a:p>
            <a:pPr marL="0" marR="0" lvl="0" indent="0" algn="l" rtl="0">
              <a:lnSpc>
                <a:spcPct val="110000"/>
              </a:lnSpc>
              <a:spcBef>
                <a:spcPts val="0"/>
              </a:spcBef>
              <a:spcAft>
                <a:spcPts val="0"/>
              </a:spcAft>
              <a:buNone/>
            </a:pPr>
            <a:r>
              <a:rPr lang="en-US" sz="2100" b="1">
                <a:solidFill>
                  <a:srgbClr val="FAFAFA"/>
                </a:solidFill>
                <a:latin typeface="Sofia"/>
                <a:ea typeface="Sofia"/>
                <a:cs typeface="Sofia"/>
                <a:sym typeface="Sofia"/>
              </a:rPr>
              <a:t>WHAT IS BONSUCRO?</a:t>
            </a:r>
            <a:endParaRPr/>
          </a:p>
        </p:txBody>
      </p:sp>
      <p:cxnSp>
        <p:nvCxnSpPr>
          <p:cNvPr id="842" name="Google Shape;842;p2"/>
          <p:cNvCxnSpPr/>
          <p:nvPr/>
        </p:nvCxnSpPr>
        <p:spPr>
          <a:xfrm>
            <a:off x="653611" y="951563"/>
            <a:ext cx="166800" cy="0"/>
          </a:xfrm>
          <a:prstGeom prst="straightConnector1">
            <a:avLst/>
          </a:prstGeom>
          <a:noFill/>
          <a:ln w="38100" cap="rnd" cmpd="sng">
            <a:solidFill>
              <a:srgbClr val="97D700"/>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53"/>
        <p:cNvGrpSpPr/>
        <p:nvPr/>
      </p:nvGrpSpPr>
      <p:grpSpPr>
        <a:xfrm>
          <a:off x="0" y="0"/>
          <a:ext cx="0" cy="0"/>
          <a:chOff x="0" y="0"/>
          <a:chExt cx="0" cy="0"/>
        </a:xfrm>
      </p:grpSpPr>
      <p:sp>
        <p:nvSpPr>
          <p:cNvPr id="1154" name="Google Shape;1154;p23"/>
          <p:cNvSpPr/>
          <p:nvPr/>
        </p:nvSpPr>
        <p:spPr>
          <a:xfrm>
            <a:off x="5299377" y="817998"/>
            <a:ext cx="4001786" cy="4350544"/>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AFAFA"/>
              </a:solidFill>
              <a:latin typeface="Libre Franklin"/>
              <a:ea typeface="Libre Franklin"/>
              <a:cs typeface="Libre Franklin"/>
              <a:sym typeface="Libre Franklin"/>
            </a:endParaRPr>
          </a:p>
        </p:txBody>
      </p:sp>
      <p:sp>
        <p:nvSpPr>
          <p:cNvPr id="1155" name="Google Shape;1155;p23"/>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rgbClr val="FAFAFA"/>
                </a:solidFill>
              </a:rPr>
              <a:t>© Bonsucro  </a:t>
            </a:r>
            <a:endParaRPr/>
          </a:p>
          <a:p>
            <a:pPr marL="0" lvl="0" indent="0" algn="l" rtl="0">
              <a:spcBef>
                <a:spcPts val="0"/>
              </a:spcBef>
              <a:spcAft>
                <a:spcPts val="0"/>
              </a:spcAft>
              <a:buNone/>
            </a:pPr>
            <a:endParaRPr>
              <a:solidFill>
                <a:srgbClr val="FAFAFA"/>
              </a:solidFill>
            </a:endParaRPr>
          </a:p>
        </p:txBody>
      </p:sp>
      <p:sp>
        <p:nvSpPr>
          <p:cNvPr id="1156" name="Google Shape;1156;p23"/>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64BE28"/>
                </a:solidFill>
              </a:rPr>
              <a:t>20</a:t>
            </a:fld>
            <a:endParaRPr>
              <a:solidFill>
                <a:srgbClr val="64BE28"/>
              </a:solidFill>
            </a:endParaRPr>
          </a:p>
        </p:txBody>
      </p:sp>
      <p:sp>
        <p:nvSpPr>
          <p:cNvPr id="1157" name="Google Shape;1157;p23"/>
          <p:cNvSpPr txBox="1">
            <a:spLocks noGrp="1"/>
          </p:cNvSpPr>
          <p:nvPr>
            <p:ph type="body" idx="1"/>
          </p:nvPr>
        </p:nvSpPr>
        <p:spPr>
          <a:xfrm>
            <a:off x="503737" y="1597053"/>
            <a:ext cx="4795640" cy="3115339"/>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500"/>
              <a:buFont typeface="Sofia"/>
              <a:buNone/>
            </a:pPr>
            <a:r>
              <a:rPr lang="en-US" sz="1500" b="1">
                <a:latin typeface="Sofia"/>
                <a:ea typeface="Sofia"/>
                <a:cs typeface="Sofia"/>
                <a:sym typeface="Sofia"/>
              </a:rPr>
              <a:t>The Bonsucro Impact Fund supports projects that address critical sustainability challenges in the sugarcane sector.</a:t>
            </a:r>
            <a:endParaRPr/>
          </a:p>
          <a:p>
            <a:pPr marL="0" lvl="0" indent="0" algn="l" rtl="0">
              <a:lnSpc>
                <a:spcPct val="110000"/>
              </a:lnSpc>
              <a:spcBef>
                <a:spcPts val="1200"/>
              </a:spcBef>
              <a:spcAft>
                <a:spcPts val="0"/>
              </a:spcAft>
              <a:buSzPts val="1500"/>
              <a:buFont typeface="Sofia"/>
              <a:buNone/>
            </a:pPr>
            <a:r>
              <a:rPr lang="en-US" sz="1500">
                <a:latin typeface="Sofia"/>
                <a:ea typeface="Sofia"/>
                <a:cs typeface="Sofia"/>
                <a:sym typeface="Sofia"/>
              </a:rPr>
              <a:t>Using income from the Bonsucro Credit Trading Platform, our Fund offers our members the chance to apply for thematic grants for projects that catalyse sustainable sugarcane production.</a:t>
            </a:r>
            <a:endParaRPr/>
          </a:p>
          <a:p>
            <a:pPr marL="0" lvl="0" indent="0" algn="l" rtl="0">
              <a:lnSpc>
                <a:spcPct val="110000"/>
              </a:lnSpc>
              <a:spcBef>
                <a:spcPts val="1200"/>
              </a:spcBef>
              <a:spcAft>
                <a:spcPts val="0"/>
              </a:spcAft>
              <a:buSzPts val="1800"/>
              <a:buFont typeface="Arial"/>
              <a:buNone/>
            </a:pPr>
            <a:endParaRPr sz="1800">
              <a:latin typeface="Sofia"/>
              <a:ea typeface="Sofia"/>
              <a:cs typeface="Sofia"/>
              <a:sym typeface="Sofia"/>
            </a:endParaRPr>
          </a:p>
        </p:txBody>
      </p:sp>
      <p:sp>
        <p:nvSpPr>
          <p:cNvPr id="1158" name="Google Shape;1158;p23"/>
          <p:cNvSpPr txBox="1"/>
          <p:nvPr/>
        </p:nvSpPr>
        <p:spPr>
          <a:xfrm>
            <a:off x="0" y="0"/>
            <a:ext cx="9144000" cy="1115304"/>
          </a:xfrm>
          <a:prstGeom prst="rect">
            <a:avLst/>
          </a:prstGeom>
          <a:solidFill>
            <a:srgbClr val="013A5C"/>
          </a:solidFill>
          <a:ln>
            <a:noFill/>
          </a:ln>
        </p:spPr>
        <p:txBody>
          <a:bodyPr spcFirstLastPara="1" wrap="square" lIns="360000" tIns="45700" rIns="360000" bIns="45700" anchor="ctr" anchorCtr="0">
            <a:noAutofit/>
          </a:bodyPr>
          <a:lstStyle/>
          <a:p>
            <a:pPr marL="0" marR="0" lvl="0" indent="0" algn="ctr" rtl="0">
              <a:lnSpc>
                <a:spcPct val="100000"/>
              </a:lnSpc>
              <a:spcBef>
                <a:spcPts val="0"/>
              </a:spcBef>
              <a:spcAft>
                <a:spcPts val="0"/>
              </a:spcAft>
              <a:buClr>
                <a:schemeClr val="accent2"/>
              </a:buClr>
              <a:buSzPts val="2100"/>
              <a:buFont typeface="Arial"/>
              <a:buNone/>
            </a:pPr>
            <a:endParaRPr sz="2100" b="1" i="0">
              <a:solidFill>
                <a:srgbClr val="FFFFFF"/>
              </a:solidFill>
              <a:latin typeface="Arial"/>
              <a:ea typeface="Arial"/>
              <a:cs typeface="Arial"/>
              <a:sym typeface="Arial"/>
            </a:endParaRPr>
          </a:p>
        </p:txBody>
      </p:sp>
      <p:pic>
        <p:nvPicPr>
          <p:cNvPr id="1159" name="Google Shape;1159;p23" descr="A person holding a bundle of branches&#10;&#10;Description automatically generated with low confidence"/>
          <p:cNvPicPr preferRelativeResize="0"/>
          <p:nvPr/>
        </p:nvPicPr>
        <p:blipFill rotWithShape="1">
          <a:blip r:embed="rId3">
            <a:alphaModFix/>
          </a:blip>
          <a:srcRect/>
          <a:stretch/>
        </p:blipFill>
        <p:spPr>
          <a:xfrm>
            <a:off x="5762115" y="1592198"/>
            <a:ext cx="3059738" cy="3042699"/>
          </a:xfrm>
          <a:prstGeom prst="rect">
            <a:avLst/>
          </a:prstGeom>
          <a:noFill/>
          <a:ln w="9525" cap="flat" cmpd="sng">
            <a:solidFill>
              <a:schemeClr val="lt1"/>
            </a:solidFill>
            <a:prstDash val="solid"/>
            <a:round/>
            <a:headEnd type="none" w="sm" len="sm"/>
            <a:tailEnd type="none" w="sm" len="sm"/>
          </a:ln>
        </p:spPr>
      </p:pic>
      <p:sp>
        <p:nvSpPr>
          <p:cNvPr id="1160" name="Google Shape;1160;p23"/>
          <p:cNvSpPr txBox="1">
            <a:spLocks noGrp="1"/>
          </p:cNvSpPr>
          <p:nvPr>
            <p:ph type="title"/>
          </p:nvPr>
        </p:nvSpPr>
        <p:spPr>
          <a:xfrm>
            <a:off x="2232425" y="276155"/>
            <a:ext cx="4678559" cy="574158"/>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2400"/>
              <a:buFont typeface="Sofia"/>
              <a:buNone/>
            </a:pPr>
            <a:r>
              <a:rPr lang="en-US" sz="2400" b="1">
                <a:solidFill>
                  <a:schemeClr val="lt1"/>
                </a:solidFill>
                <a:latin typeface="Sofia"/>
                <a:ea typeface="Sofia"/>
                <a:cs typeface="Sofia"/>
                <a:sym typeface="Sofia"/>
              </a:rPr>
              <a:t>Investing in innovative projects at sugarcane origins</a:t>
            </a:r>
            <a:endParaRPr/>
          </a:p>
        </p:txBody>
      </p:sp>
      <p:pic>
        <p:nvPicPr>
          <p:cNvPr id="1161" name="Google Shape;1161;p23" descr="A logo with green and white text&#10;&#10;Description automatically generated"/>
          <p:cNvPicPr preferRelativeResize="0"/>
          <p:nvPr/>
        </p:nvPicPr>
        <p:blipFill rotWithShape="1">
          <a:blip r:embed="rId4">
            <a:alphaModFix/>
          </a:blip>
          <a:srcRect/>
          <a:stretch/>
        </p:blipFill>
        <p:spPr>
          <a:xfrm>
            <a:off x="7591425" y="1"/>
            <a:ext cx="1429344" cy="100151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24"/>
          <p:cNvSpPr/>
          <p:nvPr/>
        </p:nvSpPr>
        <p:spPr>
          <a:xfrm>
            <a:off x="0" y="0"/>
            <a:ext cx="9144000" cy="1105201"/>
          </a:xfrm>
          <a:prstGeom prst="rect">
            <a:avLst/>
          </a:prstGeom>
          <a:solidFill>
            <a:srgbClr val="003B5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168" name="Google Shape;1168;p24"/>
          <p:cNvSpPr txBox="1"/>
          <p:nvPr/>
        </p:nvSpPr>
        <p:spPr>
          <a:xfrm>
            <a:off x="537376" y="398884"/>
            <a:ext cx="8069248" cy="403957"/>
          </a:xfrm>
          <a:prstGeom prst="rect">
            <a:avLst/>
          </a:prstGeom>
          <a:noFill/>
          <a:ln>
            <a:noFill/>
          </a:ln>
        </p:spPr>
        <p:txBody>
          <a:bodyPr spcFirstLastPara="1" wrap="square" lIns="34275" tIns="17125" rIns="34275" bIns="17125" anchor="t" anchorCtr="0">
            <a:spAutoFit/>
          </a:bodyPr>
          <a:lstStyle/>
          <a:p>
            <a:pPr marL="0" marR="0" lvl="0" indent="0" algn="ctr" rtl="0">
              <a:spcBef>
                <a:spcPts val="0"/>
              </a:spcBef>
              <a:spcAft>
                <a:spcPts val="0"/>
              </a:spcAft>
              <a:buNone/>
            </a:pPr>
            <a:r>
              <a:rPr lang="en-US" sz="2400" b="1">
                <a:solidFill>
                  <a:schemeClr val="lt1"/>
                </a:solidFill>
                <a:latin typeface="Sofia"/>
                <a:ea typeface="Sofia"/>
                <a:cs typeface="Sofia"/>
                <a:sym typeface="Sofia"/>
              </a:rPr>
              <a:t>Bonsucro Credits…</a:t>
            </a:r>
            <a:endParaRPr sz="2400" b="1">
              <a:solidFill>
                <a:schemeClr val="lt1"/>
              </a:solidFill>
              <a:latin typeface="Sofia"/>
              <a:ea typeface="Sofia"/>
              <a:cs typeface="Sofia"/>
              <a:sym typeface="Sofia"/>
            </a:endParaRPr>
          </a:p>
        </p:txBody>
      </p:sp>
      <p:sp>
        <p:nvSpPr>
          <p:cNvPr id="1169" name="Google Shape;1169;p24"/>
          <p:cNvSpPr txBox="1"/>
          <p:nvPr/>
        </p:nvSpPr>
        <p:spPr>
          <a:xfrm rot="-5400000">
            <a:off x="8421115" y="4124283"/>
            <a:ext cx="1058541" cy="16355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700" b="0" i="0" u="none" strike="noStrike">
                <a:solidFill>
                  <a:srgbClr val="939393"/>
                </a:solidFill>
                <a:latin typeface="Arial"/>
                <a:ea typeface="Arial"/>
                <a:cs typeface="Arial"/>
                <a:sym typeface="Arial"/>
              </a:rPr>
              <a:t>© Bonsucro</a:t>
            </a:r>
            <a:endParaRPr sz="700" b="0" i="0" u="none" strike="noStrike">
              <a:solidFill>
                <a:srgbClr val="939393"/>
              </a:solidFill>
              <a:latin typeface="Arial"/>
              <a:ea typeface="Arial"/>
              <a:cs typeface="Arial"/>
              <a:sym typeface="Arial"/>
            </a:endParaRPr>
          </a:p>
        </p:txBody>
      </p:sp>
      <p:sp>
        <p:nvSpPr>
          <p:cNvPr id="1170" name="Google Shape;1170;p24"/>
          <p:cNvSpPr txBox="1"/>
          <p:nvPr/>
        </p:nvSpPr>
        <p:spPr>
          <a:xfrm>
            <a:off x="8705881" y="4883543"/>
            <a:ext cx="276680" cy="2053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b="1" i="0">
                <a:solidFill>
                  <a:srgbClr val="64BE28"/>
                </a:solidFill>
                <a:latin typeface="Arial"/>
                <a:ea typeface="Arial"/>
                <a:cs typeface="Arial"/>
                <a:sym typeface="Arial"/>
              </a:rPr>
              <a:t>21</a:t>
            </a:fld>
            <a:endParaRPr sz="800" b="1" i="0">
              <a:solidFill>
                <a:srgbClr val="64BE28"/>
              </a:solidFill>
              <a:latin typeface="Arial"/>
              <a:ea typeface="Arial"/>
              <a:cs typeface="Arial"/>
              <a:sym typeface="Arial"/>
            </a:endParaRPr>
          </a:p>
        </p:txBody>
      </p:sp>
      <p:sp>
        <p:nvSpPr>
          <p:cNvPr id="1171" name="Google Shape;1171;p24"/>
          <p:cNvSpPr txBox="1"/>
          <p:nvPr/>
        </p:nvSpPr>
        <p:spPr>
          <a:xfrm>
            <a:off x="628748" y="3126802"/>
            <a:ext cx="1742785" cy="300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a:solidFill>
                  <a:schemeClr val="dk1"/>
                </a:solidFill>
                <a:latin typeface="Sofia"/>
                <a:ea typeface="Sofia"/>
                <a:cs typeface="Sofia"/>
                <a:sym typeface="Sofia"/>
              </a:rPr>
              <a:t>…reward </a:t>
            </a:r>
            <a:r>
              <a:rPr lang="en-US" sz="1350" b="1">
                <a:solidFill>
                  <a:schemeClr val="dk1"/>
                </a:solidFill>
                <a:latin typeface="Sofia"/>
                <a:ea typeface="Sofia"/>
                <a:cs typeface="Sofia"/>
                <a:sym typeface="Sofia"/>
              </a:rPr>
              <a:t>Producers</a:t>
            </a:r>
            <a:endParaRPr/>
          </a:p>
        </p:txBody>
      </p:sp>
      <p:sp>
        <p:nvSpPr>
          <p:cNvPr id="1172" name="Google Shape;1172;p24"/>
          <p:cNvSpPr txBox="1"/>
          <p:nvPr/>
        </p:nvSpPr>
        <p:spPr>
          <a:xfrm>
            <a:off x="563904" y="3613648"/>
            <a:ext cx="2101070" cy="9002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Sofia"/>
                <a:ea typeface="Sofia"/>
                <a:cs typeface="Sofia"/>
                <a:sym typeface="Sofia"/>
              </a:rPr>
              <a:t>Certified mills and farms that have been through the Bonsucro certification process are rewarded for their commitment to sustainability </a:t>
            </a:r>
            <a:endParaRPr sz="1050">
              <a:solidFill>
                <a:schemeClr val="dk1"/>
              </a:solidFill>
              <a:latin typeface="Sofia"/>
              <a:ea typeface="Sofia"/>
              <a:cs typeface="Sofia"/>
              <a:sym typeface="Sofia"/>
            </a:endParaRPr>
          </a:p>
        </p:txBody>
      </p:sp>
      <p:sp>
        <p:nvSpPr>
          <p:cNvPr id="1173" name="Google Shape;1173;p24"/>
          <p:cNvSpPr txBox="1"/>
          <p:nvPr/>
        </p:nvSpPr>
        <p:spPr>
          <a:xfrm>
            <a:off x="3949056" y="3126802"/>
            <a:ext cx="1311578" cy="300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a:solidFill>
                  <a:schemeClr val="dk1"/>
                </a:solidFill>
                <a:latin typeface="Sofia"/>
                <a:ea typeface="Sofia"/>
                <a:cs typeface="Sofia"/>
                <a:sym typeface="Sofia"/>
              </a:rPr>
              <a:t>…drive </a:t>
            </a:r>
            <a:r>
              <a:rPr lang="en-US" sz="1350" b="1">
                <a:solidFill>
                  <a:schemeClr val="dk1"/>
                </a:solidFill>
                <a:latin typeface="Sofia"/>
                <a:ea typeface="Sofia"/>
                <a:cs typeface="Sofia"/>
                <a:sym typeface="Sofia"/>
              </a:rPr>
              <a:t>Impact</a:t>
            </a:r>
            <a:endParaRPr/>
          </a:p>
        </p:txBody>
      </p:sp>
      <p:sp>
        <p:nvSpPr>
          <p:cNvPr id="1174" name="Google Shape;1174;p24"/>
          <p:cNvSpPr txBox="1"/>
          <p:nvPr/>
        </p:nvSpPr>
        <p:spPr>
          <a:xfrm>
            <a:off x="3689392" y="3551303"/>
            <a:ext cx="2101070"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Sofia"/>
                <a:ea typeface="Sofia"/>
                <a:cs typeface="Sofia"/>
                <a:sym typeface="Sofia"/>
              </a:rPr>
              <a:t>A portion of fees from Bonsucro Credit sales are invested directly into the Bonsucro Impact Fund, which supports projects that collectively accelerate sustainable sugarcane production.</a:t>
            </a:r>
            <a:endParaRPr/>
          </a:p>
        </p:txBody>
      </p:sp>
      <p:sp>
        <p:nvSpPr>
          <p:cNvPr id="1175" name="Google Shape;1175;p24"/>
          <p:cNvSpPr txBox="1"/>
          <p:nvPr/>
        </p:nvSpPr>
        <p:spPr>
          <a:xfrm>
            <a:off x="6627881" y="3126802"/>
            <a:ext cx="1587294" cy="300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a:solidFill>
                  <a:schemeClr val="dk1"/>
                </a:solidFill>
                <a:latin typeface="Sofia"/>
                <a:ea typeface="Sofia"/>
                <a:cs typeface="Sofia"/>
                <a:sym typeface="Sofia"/>
              </a:rPr>
              <a:t>…facilitate </a:t>
            </a:r>
            <a:r>
              <a:rPr lang="en-US" sz="1350" b="1">
                <a:solidFill>
                  <a:schemeClr val="dk1"/>
                </a:solidFill>
                <a:latin typeface="Sofia"/>
                <a:ea typeface="Sofia"/>
                <a:cs typeface="Sofia"/>
                <a:sym typeface="Sofia"/>
              </a:rPr>
              <a:t>Buying</a:t>
            </a:r>
            <a:endParaRPr/>
          </a:p>
        </p:txBody>
      </p:sp>
      <p:sp>
        <p:nvSpPr>
          <p:cNvPr id="1176" name="Google Shape;1176;p24"/>
          <p:cNvSpPr txBox="1"/>
          <p:nvPr/>
        </p:nvSpPr>
        <p:spPr>
          <a:xfrm>
            <a:off x="6443727" y="3551304"/>
            <a:ext cx="210107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Sofia"/>
                <a:ea typeface="Sofia"/>
                <a:cs typeface="Sofia"/>
                <a:sym typeface="Sofia"/>
              </a:rPr>
              <a:t>Bonsucro Credits support buyers to achieve their sustainable procurement targets.</a:t>
            </a:r>
            <a:endParaRPr/>
          </a:p>
        </p:txBody>
      </p:sp>
      <p:pic>
        <p:nvPicPr>
          <p:cNvPr id="1177" name="Google Shape;1177;p24"/>
          <p:cNvPicPr preferRelativeResize="0"/>
          <p:nvPr/>
        </p:nvPicPr>
        <p:blipFill rotWithShape="1">
          <a:blip r:embed="rId3">
            <a:alphaModFix/>
          </a:blip>
          <a:srcRect b="17734"/>
          <a:stretch/>
        </p:blipFill>
        <p:spPr>
          <a:xfrm>
            <a:off x="565070" y="1215676"/>
            <a:ext cx="2156463" cy="1774040"/>
          </a:xfrm>
          <a:prstGeom prst="rect">
            <a:avLst/>
          </a:prstGeom>
          <a:noFill/>
          <a:ln>
            <a:noFill/>
          </a:ln>
        </p:spPr>
      </p:pic>
      <p:pic>
        <p:nvPicPr>
          <p:cNvPr id="1178" name="Google Shape;1178;p24"/>
          <p:cNvPicPr preferRelativeResize="0"/>
          <p:nvPr/>
        </p:nvPicPr>
        <p:blipFill rotWithShape="1">
          <a:blip r:embed="rId4">
            <a:alphaModFix/>
          </a:blip>
          <a:srcRect b="10276"/>
          <a:stretch/>
        </p:blipFill>
        <p:spPr>
          <a:xfrm>
            <a:off x="6562050" y="1377330"/>
            <a:ext cx="1797050" cy="1612384"/>
          </a:xfrm>
          <a:prstGeom prst="rect">
            <a:avLst/>
          </a:prstGeom>
          <a:noFill/>
          <a:ln>
            <a:noFill/>
          </a:ln>
        </p:spPr>
      </p:pic>
      <p:pic>
        <p:nvPicPr>
          <p:cNvPr id="1179" name="Google Shape;1179;p24"/>
          <p:cNvPicPr preferRelativeResize="0"/>
          <p:nvPr/>
        </p:nvPicPr>
        <p:blipFill rotWithShape="1">
          <a:blip r:embed="rId5">
            <a:alphaModFix/>
          </a:blip>
          <a:srcRect b="20642"/>
          <a:stretch/>
        </p:blipFill>
        <p:spPr>
          <a:xfrm>
            <a:off x="3457078" y="1060056"/>
            <a:ext cx="2431598" cy="1929658"/>
          </a:xfrm>
          <a:prstGeom prst="rect">
            <a:avLst/>
          </a:prstGeom>
          <a:noFill/>
          <a:ln>
            <a:noFill/>
          </a:ln>
        </p:spPr>
      </p:pic>
      <p:pic>
        <p:nvPicPr>
          <p:cNvPr id="1180" name="Google Shape;1180;p24" descr="A logo with green and white text&#10;&#10;Description automatically generated"/>
          <p:cNvPicPr preferRelativeResize="0"/>
          <p:nvPr/>
        </p:nvPicPr>
        <p:blipFill rotWithShape="1">
          <a:blip r:embed="rId6">
            <a:alphaModFix/>
          </a:blip>
          <a:srcRect/>
          <a:stretch/>
        </p:blipFill>
        <p:spPr>
          <a:xfrm>
            <a:off x="7591425" y="1"/>
            <a:ext cx="1429344" cy="10015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4"/>
        <p:cNvGrpSpPr/>
        <p:nvPr/>
      </p:nvGrpSpPr>
      <p:grpSpPr>
        <a:xfrm>
          <a:off x="0" y="0"/>
          <a:ext cx="0" cy="0"/>
          <a:chOff x="0" y="0"/>
          <a:chExt cx="0" cy="0"/>
        </a:xfrm>
      </p:grpSpPr>
      <p:sp>
        <p:nvSpPr>
          <p:cNvPr id="1185" name="Google Shape;1185;p26"/>
          <p:cNvSpPr/>
          <p:nvPr/>
        </p:nvSpPr>
        <p:spPr>
          <a:xfrm>
            <a:off x="0" y="-28929"/>
            <a:ext cx="9144000" cy="1230356"/>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rgbClr val="FAFAFA"/>
              </a:solidFill>
              <a:latin typeface="Libre Franklin"/>
              <a:ea typeface="Libre Franklin"/>
              <a:cs typeface="Libre Franklin"/>
              <a:sym typeface="Libre Franklin"/>
            </a:endParaRPr>
          </a:p>
        </p:txBody>
      </p:sp>
      <p:sp>
        <p:nvSpPr>
          <p:cNvPr id="1186" name="Google Shape;1186;p26"/>
          <p:cNvSpPr txBox="1">
            <a:spLocks noGrp="1"/>
          </p:cNvSpPr>
          <p:nvPr>
            <p:ph type="ftr" idx="11"/>
          </p:nvPr>
        </p:nvSpPr>
        <p:spPr>
          <a:xfrm rot="-5400000">
            <a:off x="8259450" y="3975137"/>
            <a:ext cx="1058541" cy="16355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rgbClr val="FAFAFA"/>
                </a:solidFill>
              </a:rPr>
              <a:t>© Bonsucro  </a:t>
            </a:r>
            <a:endParaRPr/>
          </a:p>
          <a:p>
            <a:pPr marL="0" lvl="0" indent="0" algn="l" rtl="0">
              <a:spcBef>
                <a:spcPts val="0"/>
              </a:spcBef>
              <a:spcAft>
                <a:spcPts val="0"/>
              </a:spcAft>
              <a:buNone/>
            </a:pPr>
            <a:endParaRPr>
              <a:solidFill>
                <a:srgbClr val="FAFAFA"/>
              </a:solidFill>
            </a:endParaRPr>
          </a:p>
        </p:txBody>
      </p:sp>
      <p:sp>
        <p:nvSpPr>
          <p:cNvPr id="1187" name="Google Shape;1187;p26"/>
          <p:cNvSpPr txBox="1">
            <a:spLocks noGrp="1"/>
          </p:cNvSpPr>
          <p:nvPr>
            <p:ph type="sldNum" idx="12"/>
          </p:nvPr>
        </p:nvSpPr>
        <p:spPr>
          <a:xfrm>
            <a:off x="8419815" y="4712391"/>
            <a:ext cx="368906" cy="27384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64BE28"/>
                </a:solidFill>
              </a:rPr>
              <a:t>22</a:t>
            </a:fld>
            <a:endParaRPr>
              <a:solidFill>
                <a:srgbClr val="64BE28"/>
              </a:solidFill>
            </a:endParaRPr>
          </a:p>
        </p:txBody>
      </p:sp>
      <p:sp>
        <p:nvSpPr>
          <p:cNvPr id="1188" name="Google Shape;1188;p26"/>
          <p:cNvSpPr txBox="1">
            <a:spLocks noGrp="1"/>
          </p:cNvSpPr>
          <p:nvPr>
            <p:ph type="body" idx="1"/>
          </p:nvPr>
        </p:nvSpPr>
        <p:spPr>
          <a:xfrm>
            <a:off x="584103" y="1494006"/>
            <a:ext cx="7555260" cy="3699750"/>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2100"/>
              <a:buFont typeface="Sofia"/>
              <a:buNone/>
            </a:pPr>
            <a:r>
              <a:rPr lang="en-US" sz="2100">
                <a:solidFill>
                  <a:srgbClr val="013A5C"/>
                </a:solidFill>
                <a:latin typeface="Sofia"/>
                <a:ea typeface="Sofia"/>
                <a:cs typeface="Sofia"/>
                <a:sym typeface="Sofia"/>
              </a:rPr>
              <a:t>Credits have been brought by global brands and traders who have Bonsucro membership, including:</a:t>
            </a:r>
            <a:endParaRPr sz="2100">
              <a:solidFill>
                <a:srgbClr val="013A5C"/>
              </a:solidFill>
              <a:latin typeface="Sofia"/>
              <a:ea typeface="Sofia"/>
              <a:cs typeface="Sofia"/>
              <a:sym typeface="Sofia"/>
            </a:endParaRPr>
          </a:p>
        </p:txBody>
      </p:sp>
      <p:sp>
        <p:nvSpPr>
          <p:cNvPr id="1189" name="Google Shape;1189;p26"/>
          <p:cNvSpPr txBox="1"/>
          <p:nvPr/>
        </p:nvSpPr>
        <p:spPr>
          <a:xfrm>
            <a:off x="1006454" y="369785"/>
            <a:ext cx="6710558" cy="62844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AFAFA"/>
              </a:buClr>
              <a:buSzPts val="2400"/>
              <a:buFont typeface="Sofia"/>
              <a:buNone/>
            </a:pPr>
            <a:r>
              <a:rPr lang="en-US" sz="2400" b="1" i="0">
                <a:solidFill>
                  <a:srgbClr val="FAFAFA"/>
                </a:solidFill>
                <a:latin typeface="Sofia"/>
                <a:ea typeface="Sofia"/>
                <a:cs typeface="Sofia"/>
                <a:sym typeface="Sofia"/>
              </a:rPr>
              <a:t>Where do the funds come from?</a:t>
            </a:r>
            <a:endParaRPr sz="2400" b="1" i="0">
              <a:solidFill>
                <a:srgbClr val="FAFAFA"/>
              </a:solidFill>
              <a:latin typeface="Sofia"/>
              <a:ea typeface="Sofia"/>
              <a:cs typeface="Sofia"/>
              <a:sym typeface="Sofia"/>
            </a:endParaRPr>
          </a:p>
        </p:txBody>
      </p:sp>
      <p:pic>
        <p:nvPicPr>
          <p:cNvPr id="1190" name="Google Shape;1190;p26" descr="A picture containing text, font, logo, symbol&#10;&#10;Description automatically generated"/>
          <p:cNvPicPr preferRelativeResize="0"/>
          <p:nvPr/>
        </p:nvPicPr>
        <p:blipFill rotWithShape="1">
          <a:blip r:embed="rId3">
            <a:alphaModFix/>
          </a:blip>
          <a:srcRect/>
          <a:stretch/>
        </p:blipFill>
        <p:spPr>
          <a:xfrm>
            <a:off x="746919" y="2463467"/>
            <a:ext cx="2210142" cy="1105071"/>
          </a:xfrm>
          <a:prstGeom prst="rect">
            <a:avLst/>
          </a:prstGeom>
          <a:noFill/>
          <a:ln>
            <a:noFill/>
          </a:ln>
        </p:spPr>
      </p:pic>
      <p:pic>
        <p:nvPicPr>
          <p:cNvPr id="1191" name="Google Shape;1191;p26" descr="A picture containing text, font, logo, symbol&#10;&#10;Description automatically generated"/>
          <p:cNvPicPr preferRelativeResize="0"/>
          <p:nvPr/>
        </p:nvPicPr>
        <p:blipFill rotWithShape="1">
          <a:blip r:embed="rId4">
            <a:alphaModFix/>
          </a:blip>
          <a:srcRect/>
          <a:stretch/>
        </p:blipFill>
        <p:spPr>
          <a:xfrm>
            <a:off x="1388632" y="3527644"/>
            <a:ext cx="1846547" cy="790852"/>
          </a:xfrm>
          <a:prstGeom prst="rect">
            <a:avLst/>
          </a:prstGeom>
          <a:noFill/>
          <a:ln>
            <a:noFill/>
          </a:ln>
        </p:spPr>
      </p:pic>
      <p:pic>
        <p:nvPicPr>
          <p:cNvPr id="1192" name="Google Shape;1192;p26" descr="A blue and white logo&#10;&#10;Description automatically generated with low confidence"/>
          <p:cNvPicPr preferRelativeResize="0"/>
          <p:nvPr/>
        </p:nvPicPr>
        <p:blipFill rotWithShape="1">
          <a:blip r:embed="rId5">
            <a:alphaModFix/>
          </a:blip>
          <a:srcRect/>
          <a:stretch/>
        </p:blipFill>
        <p:spPr>
          <a:xfrm>
            <a:off x="6908153" y="3434843"/>
            <a:ext cx="2035740" cy="1526805"/>
          </a:xfrm>
          <a:prstGeom prst="rect">
            <a:avLst/>
          </a:prstGeom>
          <a:noFill/>
          <a:ln>
            <a:noFill/>
          </a:ln>
        </p:spPr>
      </p:pic>
      <p:pic>
        <p:nvPicPr>
          <p:cNvPr id="1193" name="Google Shape;1193;p26" descr="A picture containing graphics, font, graphic design, symbol&#10;&#10;Description automatically generated"/>
          <p:cNvPicPr preferRelativeResize="0"/>
          <p:nvPr/>
        </p:nvPicPr>
        <p:blipFill rotWithShape="1">
          <a:blip r:embed="rId6">
            <a:alphaModFix/>
          </a:blip>
          <a:srcRect/>
          <a:stretch/>
        </p:blipFill>
        <p:spPr>
          <a:xfrm>
            <a:off x="3235179" y="2463467"/>
            <a:ext cx="1374146" cy="676337"/>
          </a:xfrm>
          <a:prstGeom prst="rect">
            <a:avLst/>
          </a:prstGeom>
          <a:noFill/>
          <a:ln>
            <a:noFill/>
          </a:ln>
        </p:spPr>
      </p:pic>
      <p:pic>
        <p:nvPicPr>
          <p:cNvPr id="1194" name="Google Shape;1194;p26" descr="A picture containing text, font, logo, graphics&#10;&#10;Description automatically generated"/>
          <p:cNvPicPr preferRelativeResize="0"/>
          <p:nvPr/>
        </p:nvPicPr>
        <p:blipFill rotWithShape="1">
          <a:blip r:embed="rId7">
            <a:alphaModFix/>
          </a:blip>
          <a:srcRect/>
          <a:stretch/>
        </p:blipFill>
        <p:spPr>
          <a:xfrm>
            <a:off x="4907998" y="2909064"/>
            <a:ext cx="2386664" cy="587344"/>
          </a:xfrm>
          <a:prstGeom prst="rect">
            <a:avLst/>
          </a:prstGeom>
          <a:noFill/>
          <a:ln>
            <a:noFill/>
          </a:ln>
        </p:spPr>
      </p:pic>
      <p:pic>
        <p:nvPicPr>
          <p:cNvPr id="1195" name="Google Shape;1195;p26" descr="A close up of a logo&#10;&#10;Description automatically generated with low confidence"/>
          <p:cNvPicPr preferRelativeResize="0"/>
          <p:nvPr/>
        </p:nvPicPr>
        <p:blipFill rotWithShape="1">
          <a:blip r:embed="rId8">
            <a:alphaModFix/>
          </a:blip>
          <a:srcRect/>
          <a:stretch/>
        </p:blipFill>
        <p:spPr>
          <a:xfrm>
            <a:off x="4065235" y="3927699"/>
            <a:ext cx="1938077" cy="790852"/>
          </a:xfrm>
          <a:prstGeom prst="rect">
            <a:avLst/>
          </a:prstGeom>
          <a:noFill/>
          <a:ln>
            <a:noFill/>
          </a:ln>
        </p:spPr>
      </p:pic>
      <p:pic>
        <p:nvPicPr>
          <p:cNvPr id="1196" name="Google Shape;1196;p26" descr="A blue and green logo&#10;&#10;Description automatically generated with low confidence"/>
          <p:cNvPicPr preferRelativeResize="0"/>
          <p:nvPr/>
        </p:nvPicPr>
        <p:blipFill rotWithShape="1">
          <a:blip r:embed="rId9">
            <a:alphaModFix/>
          </a:blip>
          <a:srcRect/>
          <a:stretch/>
        </p:blipFill>
        <p:spPr>
          <a:xfrm>
            <a:off x="6771383" y="2171846"/>
            <a:ext cx="1204232" cy="560956"/>
          </a:xfrm>
          <a:prstGeom prst="rect">
            <a:avLst/>
          </a:prstGeom>
          <a:noFill/>
          <a:ln>
            <a:noFill/>
          </a:ln>
        </p:spPr>
      </p:pic>
      <p:pic>
        <p:nvPicPr>
          <p:cNvPr id="1197" name="Google Shape;1197;p26" descr="A logo with green and white text&#10;&#10;Description automatically generated"/>
          <p:cNvPicPr preferRelativeResize="0"/>
          <p:nvPr/>
        </p:nvPicPr>
        <p:blipFill rotWithShape="1">
          <a:blip r:embed="rId10">
            <a:alphaModFix/>
          </a:blip>
          <a:srcRect/>
          <a:stretch/>
        </p:blipFill>
        <p:spPr>
          <a:xfrm>
            <a:off x="7591425" y="1"/>
            <a:ext cx="1429344" cy="10015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pic>
        <p:nvPicPr>
          <p:cNvPr id="2" name="Picture 1" descr="A green leaves on a white background&#10;&#10;Description automatically generated">
            <a:extLst>
              <a:ext uri="{FF2B5EF4-FFF2-40B4-BE49-F238E27FC236}">
                <a16:creationId xmlns:a16="http://schemas.microsoft.com/office/drawing/2014/main" id="{26F17CBB-82EA-C41E-574D-BEA87AB01D18}"/>
              </a:ext>
            </a:extLst>
          </p:cNvPr>
          <p:cNvPicPr>
            <a:picLocks noChangeAspect="1"/>
          </p:cNvPicPr>
          <p:nvPr/>
        </p:nvPicPr>
        <p:blipFill>
          <a:blip r:embed="rId3"/>
          <a:stretch>
            <a:fillRect/>
          </a:stretch>
        </p:blipFill>
        <p:spPr>
          <a:xfrm>
            <a:off x="-251" y="-3259"/>
            <a:ext cx="805114" cy="1081840"/>
          </a:xfrm>
          <a:prstGeom prst="rect">
            <a:avLst/>
          </a:prstGeom>
        </p:spPr>
      </p:pic>
      <p:sp>
        <p:nvSpPr>
          <p:cNvPr id="1203" name="Google Shape;1203;g243a933909a_0_7"/>
          <p:cNvSpPr/>
          <p:nvPr/>
        </p:nvSpPr>
        <p:spPr>
          <a:xfrm>
            <a:off x="970957" y="352113"/>
            <a:ext cx="6744018" cy="678177"/>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200" b="1" i="0" u="none" strike="noStrike" cap="none">
                <a:solidFill>
                  <a:srgbClr val="000000"/>
                </a:solidFill>
                <a:latin typeface="Calibri"/>
                <a:ea typeface="Calibri"/>
                <a:cs typeface="Calibri"/>
                <a:sym typeface="Calibri"/>
              </a:rPr>
              <a:t>First ever Licensed Bonsucro Training Organization in Pakistan</a:t>
            </a:r>
            <a:endParaRPr sz="1200" b="0" i="0" u="none" strike="noStrike" cap="none">
              <a:solidFill>
                <a:schemeClr val="dk1"/>
              </a:solidFill>
              <a:latin typeface="Calibri"/>
              <a:ea typeface="Calibri"/>
              <a:cs typeface="Calibri"/>
              <a:sym typeface="Calibri"/>
            </a:endParaRPr>
          </a:p>
        </p:txBody>
      </p:sp>
      <p:pic>
        <p:nvPicPr>
          <p:cNvPr id="1205" name="Google Shape;1205;g243a933909a_0_7" descr="A screenshot of a computer&#10;&#10;Description automatically generated"/>
          <p:cNvPicPr preferRelativeResize="0"/>
          <p:nvPr/>
        </p:nvPicPr>
        <p:blipFill rotWithShape="1">
          <a:blip r:embed="rId4">
            <a:alphaModFix/>
          </a:blip>
          <a:srcRect/>
          <a:stretch/>
        </p:blipFill>
        <p:spPr>
          <a:xfrm>
            <a:off x="4715850" y="983743"/>
            <a:ext cx="3681661" cy="2280531"/>
          </a:xfrm>
          <a:prstGeom prst="rect">
            <a:avLst/>
          </a:prstGeom>
          <a:noFill/>
          <a:ln>
            <a:noFill/>
          </a:ln>
        </p:spPr>
      </p:pic>
      <p:pic>
        <p:nvPicPr>
          <p:cNvPr id="1206" name="Google Shape;1206;g243a933909a_0_7" descr="A screenshot of a social media post&#10;&#10;Description automatically generated"/>
          <p:cNvPicPr preferRelativeResize="0"/>
          <p:nvPr/>
        </p:nvPicPr>
        <p:blipFill rotWithShape="1">
          <a:blip r:embed="rId5">
            <a:alphaModFix/>
          </a:blip>
          <a:srcRect/>
          <a:stretch/>
        </p:blipFill>
        <p:spPr>
          <a:xfrm>
            <a:off x="219577" y="984949"/>
            <a:ext cx="3651583" cy="3419425"/>
          </a:xfrm>
          <a:prstGeom prst="rect">
            <a:avLst/>
          </a:prstGeom>
          <a:noFill/>
          <a:ln>
            <a:noFill/>
          </a:ln>
        </p:spPr>
      </p:pic>
      <p:pic>
        <p:nvPicPr>
          <p:cNvPr id="4" name="Picture 3" descr="A black background with green leaves&#10;&#10;Description automatically generated">
            <a:extLst>
              <a:ext uri="{FF2B5EF4-FFF2-40B4-BE49-F238E27FC236}">
                <a16:creationId xmlns:a16="http://schemas.microsoft.com/office/drawing/2014/main" id="{4E6D57FC-4730-E58F-5156-7CE7CCE50A76}"/>
              </a:ext>
            </a:extLst>
          </p:cNvPr>
          <p:cNvPicPr>
            <a:picLocks noChangeAspect="1"/>
          </p:cNvPicPr>
          <p:nvPr/>
        </p:nvPicPr>
        <p:blipFill>
          <a:blip r:embed="rId6"/>
          <a:stretch>
            <a:fillRect/>
          </a:stretch>
        </p:blipFill>
        <p:spPr>
          <a:xfrm>
            <a:off x="-3284" y="4483034"/>
            <a:ext cx="2032335" cy="660233"/>
          </a:xfrm>
          <a:prstGeom prst="rect">
            <a:avLst/>
          </a:prstGeom>
        </p:spPr>
      </p:pic>
      <p:pic>
        <p:nvPicPr>
          <p:cNvPr id="1204" name="Google Shape;1204;g243a933909a_0_7" descr="A collage of a person&#10;&#10;Description automatically generated"/>
          <p:cNvPicPr preferRelativeResize="0"/>
          <p:nvPr/>
        </p:nvPicPr>
        <p:blipFill rotWithShape="1">
          <a:blip r:embed="rId7">
            <a:alphaModFix/>
          </a:blip>
          <a:srcRect/>
          <a:stretch/>
        </p:blipFill>
        <p:spPr>
          <a:xfrm>
            <a:off x="4159919" y="3268222"/>
            <a:ext cx="4982578" cy="1457674"/>
          </a:xfrm>
          <a:prstGeom prst="rect">
            <a:avLst/>
          </a:prstGeom>
          <a:noFill/>
          <a:ln>
            <a:noFill/>
          </a:ln>
        </p:spPr>
      </p:pic>
      <p:pic>
        <p:nvPicPr>
          <p:cNvPr id="8" name="Picture 7" descr="A black background with green leaves&#10;&#10;Description automatically generated">
            <a:extLst>
              <a:ext uri="{FF2B5EF4-FFF2-40B4-BE49-F238E27FC236}">
                <a16:creationId xmlns:a16="http://schemas.microsoft.com/office/drawing/2014/main" id="{79D65C77-ADE8-5116-BEA5-9E2975E25922}"/>
              </a:ext>
            </a:extLst>
          </p:cNvPr>
          <p:cNvPicPr>
            <a:picLocks noChangeAspect="1"/>
          </p:cNvPicPr>
          <p:nvPr/>
        </p:nvPicPr>
        <p:blipFill>
          <a:blip r:embed="rId6"/>
          <a:stretch>
            <a:fillRect/>
          </a:stretch>
        </p:blipFill>
        <p:spPr>
          <a:xfrm>
            <a:off x="2049603" y="4483033"/>
            <a:ext cx="2032335" cy="660233"/>
          </a:xfrm>
          <a:prstGeom prst="rect">
            <a:avLst/>
          </a:prstGeom>
        </p:spPr>
      </p:pic>
      <p:pic>
        <p:nvPicPr>
          <p:cNvPr id="9" name="Picture 8" descr="A black background with green leaves&#10;&#10;Description automatically generated">
            <a:extLst>
              <a:ext uri="{FF2B5EF4-FFF2-40B4-BE49-F238E27FC236}">
                <a16:creationId xmlns:a16="http://schemas.microsoft.com/office/drawing/2014/main" id="{84A4C355-3DB4-C904-D3D6-D1B3B4725DFE}"/>
              </a:ext>
            </a:extLst>
          </p:cNvPr>
          <p:cNvPicPr>
            <a:picLocks noChangeAspect="1"/>
          </p:cNvPicPr>
          <p:nvPr/>
        </p:nvPicPr>
        <p:blipFill>
          <a:blip r:embed="rId6"/>
          <a:stretch>
            <a:fillRect/>
          </a:stretch>
        </p:blipFill>
        <p:spPr>
          <a:xfrm>
            <a:off x="4079932" y="4483033"/>
            <a:ext cx="2032335" cy="660233"/>
          </a:xfrm>
          <a:prstGeom prst="rect">
            <a:avLst/>
          </a:prstGeom>
        </p:spPr>
      </p:pic>
      <p:pic>
        <p:nvPicPr>
          <p:cNvPr id="10" name="Picture 9" descr="A black background with green leaves&#10;&#10;Description automatically generated">
            <a:extLst>
              <a:ext uri="{FF2B5EF4-FFF2-40B4-BE49-F238E27FC236}">
                <a16:creationId xmlns:a16="http://schemas.microsoft.com/office/drawing/2014/main" id="{10BBDA5A-B2E0-1289-C1E7-432E0D98D770}"/>
              </a:ext>
            </a:extLst>
          </p:cNvPr>
          <p:cNvPicPr>
            <a:picLocks noChangeAspect="1"/>
          </p:cNvPicPr>
          <p:nvPr/>
        </p:nvPicPr>
        <p:blipFill>
          <a:blip r:embed="rId6"/>
          <a:stretch>
            <a:fillRect/>
          </a:stretch>
        </p:blipFill>
        <p:spPr>
          <a:xfrm>
            <a:off x="6110261" y="4535671"/>
            <a:ext cx="1881941" cy="615114"/>
          </a:xfrm>
          <a:prstGeom prst="rect">
            <a:avLst/>
          </a:prstGeom>
        </p:spPr>
      </p:pic>
      <p:pic>
        <p:nvPicPr>
          <p:cNvPr id="11" name="Picture 10" descr="A black background with green leaves&#10;&#10;Description automatically generated">
            <a:extLst>
              <a:ext uri="{FF2B5EF4-FFF2-40B4-BE49-F238E27FC236}">
                <a16:creationId xmlns:a16="http://schemas.microsoft.com/office/drawing/2014/main" id="{B6B45201-EB13-93E7-3D99-B7D30E93CCD2}"/>
              </a:ext>
            </a:extLst>
          </p:cNvPr>
          <p:cNvPicPr>
            <a:picLocks noChangeAspect="1"/>
          </p:cNvPicPr>
          <p:nvPr/>
        </p:nvPicPr>
        <p:blipFill rotWithShape="1">
          <a:blip r:embed="rId6"/>
          <a:srcRect l="46148" r="-215" b="-1149"/>
          <a:stretch/>
        </p:blipFill>
        <p:spPr>
          <a:xfrm>
            <a:off x="7994707" y="4483033"/>
            <a:ext cx="1151452" cy="66782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pic>
        <p:nvPicPr>
          <p:cNvPr id="1212" name="Google Shape;1212;g243a933909a_0_90" descr="A green leaves on a white background&#10;&#10;Description automatically generated"/>
          <p:cNvPicPr preferRelativeResize="0"/>
          <p:nvPr/>
        </p:nvPicPr>
        <p:blipFill rotWithShape="1">
          <a:blip r:embed="rId3">
            <a:alphaModFix/>
          </a:blip>
          <a:srcRect/>
          <a:stretch/>
        </p:blipFill>
        <p:spPr>
          <a:xfrm>
            <a:off x="248" y="1327"/>
            <a:ext cx="989065" cy="1326246"/>
          </a:xfrm>
          <a:prstGeom prst="rect">
            <a:avLst/>
          </a:prstGeom>
          <a:noFill/>
          <a:ln>
            <a:noFill/>
          </a:ln>
        </p:spPr>
      </p:pic>
      <p:sp>
        <p:nvSpPr>
          <p:cNvPr id="1213" name="Google Shape;1213;g243a933909a_0_90"/>
          <p:cNvSpPr/>
          <p:nvPr/>
        </p:nvSpPr>
        <p:spPr>
          <a:xfrm>
            <a:off x="588404" y="322564"/>
            <a:ext cx="7886700" cy="4941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2400"/>
              <a:buFont typeface="Calibri"/>
              <a:buNone/>
            </a:pPr>
            <a:r>
              <a:rPr lang="en-US" sz="2400" b="1">
                <a:solidFill>
                  <a:srgbClr val="000000"/>
                </a:solidFill>
                <a:latin typeface="Calibri"/>
                <a:ea typeface="Calibri"/>
                <a:cs typeface="Calibri"/>
                <a:sym typeface="Calibri"/>
              </a:rPr>
              <a:t>Crop Improvement Program – SW Sugar Mills</a:t>
            </a:r>
            <a:endParaRPr sz="2400" b="1">
              <a:solidFill>
                <a:srgbClr val="000000"/>
              </a:solidFill>
              <a:latin typeface="Calibri"/>
              <a:ea typeface="Calibri"/>
              <a:cs typeface="Calibri"/>
              <a:sym typeface="Calibri"/>
            </a:endParaRPr>
          </a:p>
        </p:txBody>
      </p:sp>
      <p:sp>
        <p:nvSpPr>
          <p:cNvPr id="1214" name="Google Shape;1214;g243a933909a_0_90"/>
          <p:cNvSpPr/>
          <p:nvPr/>
        </p:nvSpPr>
        <p:spPr>
          <a:xfrm>
            <a:off x="68932" y="943261"/>
            <a:ext cx="3282600" cy="2544300"/>
          </a:xfrm>
          <a:prstGeom prst="rect">
            <a:avLst/>
          </a:prstGeom>
          <a:noFill/>
          <a:ln>
            <a:noFill/>
          </a:ln>
        </p:spPr>
        <p:txBody>
          <a:bodyPr spcFirstLastPara="1" wrap="square" lIns="68575" tIns="34275" rIns="68575" bIns="34275" anchor="t" anchorCtr="0">
            <a:noAutofit/>
          </a:bodyPr>
          <a:lstStyle/>
          <a:p>
            <a:pPr marL="88900" marR="0" lvl="0" indent="0" algn="ctr" rtl="0">
              <a:lnSpc>
                <a:spcPct val="90000"/>
              </a:lnSpc>
              <a:spcBef>
                <a:spcPts val="0"/>
              </a:spcBef>
              <a:spcAft>
                <a:spcPts val="0"/>
              </a:spcAft>
              <a:buClr>
                <a:schemeClr val="dk1"/>
              </a:buClr>
              <a:buSzPts val="1400"/>
              <a:buFont typeface="Arial"/>
              <a:buNone/>
            </a:pPr>
            <a:r>
              <a:rPr lang="en-US" sz="1400" b="1">
                <a:solidFill>
                  <a:srgbClr val="191919"/>
                </a:solidFill>
                <a:latin typeface="Calibri"/>
                <a:ea typeface="Calibri"/>
                <a:cs typeface="Calibri"/>
                <a:sym typeface="Calibri"/>
              </a:rPr>
              <a:t>Major Components</a:t>
            </a:r>
            <a:endParaRPr sz="1400" b="1">
              <a:solidFill>
                <a:srgbClr val="191919"/>
              </a:solidFill>
              <a:latin typeface="Calibri"/>
              <a:ea typeface="Calibri"/>
              <a:cs typeface="Calibri"/>
              <a:sym typeface="Calibri"/>
            </a:endParaRPr>
          </a:p>
          <a:p>
            <a:pPr marL="254000" marR="0" lvl="0" indent="-76200" algn="l" rtl="0">
              <a:lnSpc>
                <a:spcPct val="90000"/>
              </a:lnSpc>
              <a:spcBef>
                <a:spcPts val="800"/>
              </a:spcBef>
              <a:spcAft>
                <a:spcPts val="0"/>
              </a:spcAft>
              <a:buClr>
                <a:schemeClr val="dk1"/>
              </a:buClr>
              <a:buSzPts val="1400"/>
              <a:buFont typeface="Arial"/>
              <a:buNone/>
            </a:pPr>
            <a:endParaRPr sz="1400">
              <a:solidFill>
                <a:srgbClr val="191919"/>
              </a:solidFill>
              <a:latin typeface="Calibri"/>
              <a:ea typeface="Calibri"/>
              <a:cs typeface="Calibri"/>
              <a:sym typeface="Calibri"/>
            </a:endParaRPr>
          </a:p>
        </p:txBody>
      </p:sp>
      <p:sp>
        <p:nvSpPr>
          <p:cNvPr id="1215" name="Google Shape;1215;g243a933909a_0_90"/>
          <p:cNvSpPr txBox="1"/>
          <p:nvPr/>
        </p:nvSpPr>
        <p:spPr>
          <a:xfrm>
            <a:off x="-117647" y="2199709"/>
            <a:ext cx="3067500" cy="3301500"/>
          </a:xfrm>
          <a:prstGeom prst="rect">
            <a:avLst/>
          </a:prstGeom>
          <a:noFill/>
          <a:ln>
            <a:noFill/>
          </a:ln>
        </p:spPr>
        <p:txBody>
          <a:bodyPr spcFirstLastPara="1" wrap="square" lIns="68575" tIns="34275" rIns="68575" bIns="34275" anchor="t" anchorCtr="0">
            <a:spAutoFit/>
          </a:bodyPr>
          <a:lstStyle/>
          <a:p>
            <a:pPr marL="520700" marR="0" lvl="0" indent="-266700" algn="l" rtl="0">
              <a:spcBef>
                <a:spcPts val="0"/>
              </a:spcBef>
              <a:spcAft>
                <a:spcPts val="0"/>
              </a:spcAft>
              <a:buClr>
                <a:schemeClr val="dk1"/>
              </a:buClr>
              <a:buSzPts val="1400"/>
              <a:buFont typeface="Arial"/>
              <a:buChar char="•"/>
            </a:pPr>
            <a:r>
              <a:rPr lang="en-US" sz="1400">
                <a:solidFill>
                  <a:srgbClr val="191919"/>
                </a:solidFill>
                <a:latin typeface="Calibri"/>
                <a:ea typeface="Calibri"/>
                <a:cs typeface="Calibri"/>
                <a:sym typeface="Calibri"/>
              </a:rPr>
              <a:t>Agri Team’s capacity building</a:t>
            </a:r>
            <a:endParaRPr sz="1100">
              <a:solidFill>
                <a:srgbClr val="191919"/>
              </a:solidFill>
            </a:endParaRPr>
          </a:p>
          <a:p>
            <a:pPr marL="254000" marR="0" lvl="0" indent="0" algn="l" rtl="0">
              <a:spcBef>
                <a:spcPts val="0"/>
              </a:spcBef>
              <a:spcAft>
                <a:spcPts val="0"/>
              </a:spcAft>
              <a:buNone/>
            </a:pPr>
            <a:endParaRPr sz="1400">
              <a:solidFill>
                <a:srgbClr val="191919"/>
              </a:solidFill>
              <a:latin typeface="Calibri"/>
              <a:ea typeface="Calibri"/>
              <a:cs typeface="Calibri"/>
              <a:sym typeface="Calibri"/>
            </a:endParaRPr>
          </a:p>
          <a:p>
            <a:pPr marL="254000" marR="0" lvl="0" indent="0" algn="l" rtl="0">
              <a:spcBef>
                <a:spcPts val="0"/>
              </a:spcBef>
              <a:spcAft>
                <a:spcPts val="0"/>
              </a:spcAft>
              <a:buNone/>
            </a:pPr>
            <a:endParaRPr sz="1400">
              <a:solidFill>
                <a:srgbClr val="191919"/>
              </a:solidFill>
              <a:latin typeface="Calibri"/>
              <a:ea typeface="Calibri"/>
              <a:cs typeface="Calibri"/>
              <a:sym typeface="Calibri"/>
            </a:endParaRPr>
          </a:p>
          <a:p>
            <a:pPr marL="254000" marR="0" lvl="0" indent="0" algn="l" rtl="0">
              <a:spcBef>
                <a:spcPts val="0"/>
              </a:spcBef>
              <a:spcAft>
                <a:spcPts val="0"/>
              </a:spcAft>
              <a:buNone/>
            </a:pPr>
            <a:endParaRPr sz="1400">
              <a:solidFill>
                <a:srgbClr val="191919"/>
              </a:solidFill>
              <a:latin typeface="Calibri"/>
              <a:ea typeface="Calibri"/>
              <a:cs typeface="Calibri"/>
              <a:sym typeface="Calibri"/>
            </a:endParaRPr>
          </a:p>
          <a:p>
            <a:pPr marL="254000" marR="0" lvl="0" indent="0" algn="l" rtl="0">
              <a:spcBef>
                <a:spcPts val="0"/>
              </a:spcBef>
              <a:spcAft>
                <a:spcPts val="0"/>
              </a:spcAft>
              <a:buNone/>
            </a:pPr>
            <a:endParaRPr sz="1400">
              <a:solidFill>
                <a:srgbClr val="191919"/>
              </a:solidFill>
              <a:latin typeface="Calibri"/>
              <a:ea typeface="Calibri"/>
              <a:cs typeface="Calibri"/>
              <a:sym typeface="Calibri"/>
            </a:endParaRPr>
          </a:p>
          <a:p>
            <a:pPr marL="520700" marR="0" lvl="0" indent="-266700" algn="l" rtl="0">
              <a:spcBef>
                <a:spcPts val="0"/>
              </a:spcBef>
              <a:spcAft>
                <a:spcPts val="0"/>
              </a:spcAft>
              <a:buClr>
                <a:schemeClr val="dk1"/>
              </a:buClr>
              <a:buSzPts val="1400"/>
              <a:buFont typeface="Arial"/>
              <a:buChar char="•"/>
            </a:pPr>
            <a:r>
              <a:rPr lang="en-US" sz="1400">
                <a:solidFill>
                  <a:srgbClr val="191919"/>
                </a:solidFill>
                <a:latin typeface="Calibri"/>
                <a:ea typeface="Calibri"/>
                <a:cs typeface="Calibri"/>
                <a:sym typeface="Calibri"/>
              </a:rPr>
              <a:t>Develop, validate, implement and scale-up ‘Saline Agriculture’ approach for sugarcane cultivation in SWSML supply chain</a:t>
            </a:r>
            <a:endParaRPr sz="1100">
              <a:solidFill>
                <a:srgbClr val="191919"/>
              </a:solidFill>
            </a:endParaRPr>
          </a:p>
          <a:p>
            <a:pPr marL="254000" marR="0" lvl="0" indent="0" algn="l" rtl="0">
              <a:spcBef>
                <a:spcPts val="0"/>
              </a:spcBef>
              <a:spcAft>
                <a:spcPts val="0"/>
              </a:spcAft>
              <a:buNone/>
            </a:pPr>
            <a:endParaRPr sz="1400">
              <a:solidFill>
                <a:srgbClr val="191919"/>
              </a:solidFill>
              <a:latin typeface="Calibri"/>
              <a:ea typeface="Calibri"/>
              <a:cs typeface="Calibri"/>
              <a:sym typeface="Calibri"/>
            </a:endParaRPr>
          </a:p>
          <a:p>
            <a:pPr marL="254000" marR="0" lvl="0" indent="0" algn="l" rtl="0">
              <a:spcBef>
                <a:spcPts val="0"/>
              </a:spcBef>
              <a:spcAft>
                <a:spcPts val="0"/>
              </a:spcAft>
              <a:buNone/>
            </a:pPr>
            <a:endParaRPr sz="1400">
              <a:solidFill>
                <a:srgbClr val="191919"/>
              </a:solidFill>
              <a:latin typeface="Calibri"/>
              <a:ea typeface="Calibri"/>
              <a:cs typeface="Calibri"/>
              <a:sym typeface="Calibri"/>
            </a:endParaRPr>
          </a:p>
          <a:p>
            <a:pPr marL="254000" marR="0" lvl="0" indent="0" algn="l" rtl="0">
              <a:spcBef>
                <a:spcPts val="0"/>
              </a:spcBef>
              <a:spcAft>
                <a:spcPts val="0"/>
              </a:spcAft>
              <a:buNone/>
            </a:pPr>
            <a:endParaRPr sz="1400">
              <a:solidFill>
                <a:srgbClr val="191919"/>
              </a:solidFill>
              <a:latin typeface="Calibri"/>
              <a:ea typeface="Calibri"/>
              <a:cs typeface="Calibri"/>
              <a:sym typeface="Calibri"/>
            </a:endParaRPr>
          </a:p>
          <a:p>
            <a:pPr marL="254000" marR="0" lvl="0" indent="0" algn="l" rtl="0">
              <a:spcBef>
                <a:spcPts val="0"/>
              </a:spcBef>
              <a:spcAft>
                <a:spcPts val="0"/>
              </a:spcAft>
              <a:buNone/>
            </a:pPr>
            <a:endParaRPr sz="1400">
              <a:solidFill>
                <a:srgbClr val="191919"/>
              </a:solidFill>
              <a:latin typeface="Calibri"/>
              <a:ea typeface="Calibri"/>
              <a:cs typeface="Calibri"/>
              <a:sym typeface="Calibri"/>
            </a:endParaRPr>
          </a:p>
          <a:p>
            <a:pPr marL="520700" marR="0" lvl="0" indent="-266700" algn="l" rtl="0">
              <a:spcBef>
                <a:spcPts val="0"/>
              </a:spcBef>
              <a:spcAft>
                <a:spcPts val="0"/>
              </a:spcAft>
              <a:buClr>
                <a:schemeClr val="dk1"/>
              </a:buClr>
              <a:buSzPts val="1400"/>
              <a:buFont typeface="Arial"/>
              <a:buChar char="•"/>
            </a:pPr>
            <a:r>
              <a:rPr lang="en-US" sz="1400">
                <a:solidFill>
                  <a:srgbClr val="191919"/>
                </a:solidFill>
                <a:latin typeface="Calibri"/>
                <a:ea typeface="Calibri"/>
                <a:cs typeface="Calibri"/>
                <a:sym typeface="Calibri"/>
              </a:rPr>
              <a:t>Scale-up of good practices</a:t>
            </a:r>
            <a:endParaRPr sz="1100">
              <a:solidFill>
                <a:srgbClr val="191919"/>
              </a:solidFill>
            </a:endParaRPr>
          </a:p>
        </p:txBody>
      </p:sp>
      <p:pic>
        <p:nvPicPr>
          <p:cNvPr id="1216" name="Google Shape;1216;g243a933909a_0_90"/>
          <p:cNvPicPr preferRelativeResize="0"/>
          <p:nvPr/>
        </p:nvPicPr>
        <p:blipFill rotWithShape="1">
          <a:blip r:embed="rId4">
            <a:alphaModFix/>
          </a:blip>
          <a:srcRect l="50714" b="37539"/>
          <a:stretch/>
        </p:blipFill>
        <p:spPr>
          <a:xfrm>
            <a:off x="861731" y="1326815"/>
            <a:ext cx="912272" cy="867830"/>
          </a:xfrm>
          <a:prstGeom prst="rect">
            <a:avLst/>
          </a:prstGeom>
          <a:noFill/>
          <a:ln>
            <a:noFill/>
          </a:ln>
        </p:spPr>
      </p:pic>
      <p:pic>
        <p:nvPicPr>
          <p:cNvPr id="1217" name="Google Shape;1217;g243a933909a_0_90"/>
          <p:cNvPicPr preferRelativeResize="0"/>
          <p:nvPr/>
        </p:nvPicPr>
        <p:blipFill rotWithShape="1">
          <a:blip r:embed="rId5">
            <a:alphaModFix/>
          </a:blip>
          <a:srcRect/>
          <a:stretch/>
        </p:blipFill>
        <p:spPr>
          <a:xfrm>
            <a:off x="1083663" y="2418922"/>
            <a:ext cx="601798" cy="803385"/>
          </a:xfrm>
          <a:prstGeom prst="rect">
            <a:avLst/>
          </a:prstGeom>
          <a:noFill/>
          <a:ln>
            <a:noFill/>
          </a:ln>
        </p:spPr>
      </p:pic>
      <p:pic>
        <p:nvPicPr>
          <p:cNvPr id="1218" name="Google Shape;1218;g243a933909a_0_90"/>
          <p:cNvPicPr preferRelativeResize="0"/>
          <p:nvPr/>
        </p:nvPicPr>
        <p:blipFill rotWithShape="1">
          <a:blip r:embed="rId6">
            <a:alphaModFix/>
          </a:blip>
          <a:srcRect b="10128"/>
          <a:stretch/>
        </p:blipFill>
        <p:spPr>
          <a:xfrm>
            <a:off x="1038847" y="4317222"/>
            <a:ext cx="761902" cy="681691"/>
          </a:xfrm>
          <a:prstGeom prst="rect">
            <a:avLst/>
          </a:prstGeom>
          <a:noFill/>
          <a:ln>
            <a:noFill/>
          </a:ln>
        </p:spPr>
      </p:pic>
      <p:pic>
        <p:nvPicPr>
          <p:cNvPr id="1219" name="Google Shape;1219;g243a933909a_0_90"/>
          <p:cNvPicPr preferRelativeResize="0"/>
          <p:nvPr/>
        </p:nvPicPr>
        <p:blipFill rotWithShape="1">
          <a:blip r:embed="rId7">
            <a:alphaModFix/>
          </a:blip>
          <a:srcRect l="11898" t="8047" r="11384" b="10664"/>
          <a:stretch/>
        </p:blipFill>
        <p:spPr>
          <a:xfrm>
            <a:off x="3835816" y="1427988"/>
            <a:ext cx="631500" cy="606600"/>
          </a:xfrm>
          <a:prstGeom prst="ellipse">
            <a:avLst/>
          </a:prstGeom>
          <a:noFill/>
          <a:ln w="9525" cap="flat" cmpd="sng">
            <a:solidFill>
              <a:schemeClr val="dk1"/>
            </a:solidFill>
            <a:prstDash val="solid"/>
            <a:round/>
            <a:headEnd type="none" w="sm" len="sm"/>
            <a:tailEnd type="none" w="sm" len="sm"/>
          </a:ln>
        </p:spPr>
      </p:pic>
      <p:pic>
        <p:nvPicPr>
          <p:cNvPr id="1220" name="Google Shape;1220;g243a933909a_0_90"/>
          <p:cNvPicPr preferRelativeResize="0"/>
          <p:nvPr/>
        </p:nvPicPr>
        <p:blipFill rotWithShape="1">
          <a:blip r:embed="rId8">
            <a:alphaModFix/>
          </a:blip>
          <a:srcRect/>
          <a:stretch/>
        </p:blipFill>
        <p:spPr>
          <a:xfrm>
            <a:off x="3842694" y="2521405"/>
            <a:ext cx="688200" cy="614100"/>
          </a:xfrm>
          <a:prstGeom prst="ellipse">
            <a:avLst/>
          </a:prstGeom>
          <a:noFill/>
          <a:ln w="9525" cap="flat" cmpd="sng">
            <a:solidFill>
              <a:schemeClr val="dk1"/>
            </a:solidFill>
            <a:prstDash val="solid"/>
            <a:round/>
            <a:headEnd type="none" w="sm" len="sm"/>
            <a:tailEnd type="none" w="sm" len="sm"/>
          </a:ln>
        </p:spPr>
      </p:pic>
      <p:pic>
        <p:nvPicPr>
          <p:cNvPr id="1221" name="Google Shape;1221;g243a933909a_0_90"/>
          <p:cNvPicPr preferRelativeResize="0"/>
          <p:nvPr/>
        </p:nvPicPr>
        <p:blipFill rotWithShape="1">
          <a:blip r:embed="rId9">
            <a:alphaModFix/>
          </a:blip>
          <a:srcRect/>
          <a:stretch/>
        </p:blipFill>
        <p:spPr>
          <a:xfrm>
            <a:off x="3908260" y="4230123"/>
            <a:ext cx="558300" cy="554100"/>
          </a:xfrm>
          <a:prstGeom prst="ellipse">
            <a:avLst/>
          </a:prstGeom>
          <a:noFill/>
          <a:ln w="9525" cap="flat" cmpd="sng">
            <a:solidFill>
              <a:schemeClr val="dk1"/>
            </a:solidFill>
            <a:prstDash val="solid"/>
            <a:round/>
            <a:headEnd type="none" w="sm" len="sm"/>
            <a:tailEnd type="none" w="sm" len="sm"/>
          </a:ln>
        </p:spPr>
      </p:pic>
      <p:sp>
        <p:nvSpPr>
          <p:cNvPr id="1222" name="Google Shape;1222;g243a933909a_0_90"/>
          <p:cNvSpPr txBox="1"/>
          <p:nvPr/>
        </p:nvSpPr>
        <p:spPr>
          <a:xfrm>
            <a:off x="2677288" y="2037380"/>
            <a:ext cx="2963400" cy="500100"/>
          </a:xfrm>
          <a:prstGeom prst="rect">
            <a:avLst/>
          </a:prstGeom>
          <a:noFill/>
          <a:ln>
            <a:noFill/>
          </a:ln>
        </p:spPr>
        <p:txBody>
          <a:bodyPr spcFirstLastPara="1" wrap="square" lIns="68575" tIns="34275" rIns="68575" bIns="34275" anchor="t" anchorCtr="0">
            <a:spAutoFit/>
          </a:bodyPr>
          <a:lstStyle/>
          <a:p>
            <a:pPr marL="342900" marR="0" lvl="1"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Stage-based care of crop against pest and nutrient deficiency</a:t>
            </a:r>
            <a:endParaRPr sz="1100"/>
          </a:p>
        </p:txBody>
      </p:sp>
      <p:sp>
        <p:nvSpPr>
          <p:cNvPr id="1223" name="Google Shape;1223;g243a933909a_0_90"/>
          <p:cNvSpPr txBox="1"/>
          <p:nvPr/>
        </p:nvSpPr>
        <p:spPr>
          <a:xfrm>
            <a:off x="2678772" y="3137791"/>
            <a:ext cx="3199255" cy="1146600"/>
          </a:xfrm>
          <a:prstGeom prst="rect">
            <a:avLst/>
          </a:prstGeom>
          <a:noFill/>
          <a:ln>
            <a:noFill/>
          </a:ln>
        </p:spPr>
        <p:txBody>
          <a:bodyPr spcFirstLastPara="1" wrap="square" lIns="68575" tIns="34275" rIns="68575" bIns="34275" anchor="t" anchorCtr="0">
            <a:spAutoFit/>
          </a:bodyPr>
          <a:lstStyle/>
          <a:p>
            <a:pPr marL="342900" marR="0" lvl="1" indent="0" algn="l" rtl="0">
              <a:spcBef>
                <a:spcPts val="0"/>
              </a:spcBef>
              <a:spcAft>
                <a:spcPts val="0"/>
              </a:spcAft>
              <a:buNone/>
            </a:pPr>
            <a:r>
              <a:rPr lang="en-US" sz="1400" b="0" i="0" u="none" strike="noStrike" cap="none">
                <a:solidFill>
                  <a:srgbClr val="191919"/>
                </a:solidFill>
                <a:latin typeface="Calibri"/>
                <a:ea typeface="Calibri"/>
                <a:cs typeface="Calibri"/>
                <a:sym typeface="Calibri"/>
              </a:rPr>
              <a:t>Concept of  sowing techniques for problematic conditions </a:t>
            </a:r>
            <a:endParaRPr sz="1100">
              <a:solidFill>
                <a:srgbClr val="191919"/>
              </a:solidFill>
            </a:endParaRPr>
          </a:p>
          <a:p>
            <a:pPr marL="723900" marR="0" lvl="1" indent="-381000" algn="l" rtl="0">
              <a:spcBef>
                <a:spcPts val="0"/>
              </a:spcBef>
              <a:spcAft>
                <a:spcPts val="0"/>
              </a:spcAft>
              <a:buClr>
                <a:schemeClr val="dk1"/>
              </a:buClr>
              <a:buSzPts val="1400"/>
              <a:buFont typeface="Calibri"/>
              <a:buAutoNum type="romanLcParenR"/>
            </a:pPr>
            <a:r>
              <a:rPr lang="en-US" sz="1400" b="0" i="0" u="none" strike="noStrike" cap="none">
                <a:solidFill>
                  <a:srgbClr val="191919"/>
                </a:solidFill>
                <a:latin typeface="Calibri"/>
                <a:ea typeface="Calibri"/>
                <a:cs typeface="Calibri"/>
                <a:sym typeface="Calibri"/>
              </a:rPr>
              <a:t>Collar sowing</a:t>
            </a:r>
            <a:endParaRPr sz="1100">
              <a:solidFill>
                <a:srgbClr val="191919"/>
              </a:solidFill>
            </a:endParaRPr>
          </a:p>
          <a:p>
            <a:pPr marL="723900" marR="0" lvl="1" indent="-381000" algn="l" rtl="0">
              <a:spcBef>
                <a:spcPts val="0"/>
              </a:spcBef>
              <a:spcAft>
                <a:spcPts val="0"/>
              </a:spcAft>
              <a:buClr>
                <a:schemeClr val="dk1"/>
              </a:buClr>
              <a:buSzPts val="1400"/>
              <a:buFont typeface="Calibri"/>
              <a:buAutoNum type="romanLcParenR"/>
            </a:pPr>
            <a:r>
              <a:rPr lang="en-US" sz="1400" b="0" i="0" u="none" strike="noStrike" cap="none">
                <a:solidFill>
                  <a:srgbClr val="191919"/>
                </a:solidFill>
                <a:latin typeface="Calibri"/>
                <a:ea typeface="Calibri"/>
                <a:cs typeface="Calibri"/>
                <a:sym typeface="Calibri"/>
              </a:rPr>
              <a:t>Raised bed nursery </a:t>
            </a:r>
            <a:endParaRPr sz="1100">
              <a:solidFill>
                <a:srgbClr val="191919"/>
              </a:solidFill>
            </a:endParaRPr>
          </a:p>
          <a:p>
            <a:pPr marL="723900" marR="0" lvl="1" indent="-381000" algn="l" rtl="0">
              <a:spcBef>
                <a:spcPts val="0"/>
              </a:spcBef>
              <a:spcAft>
                <a:spcPts val="0"/>
              </a:spcAft>
              <a:buClr>
                <a:schemeClr val="dk1"/>
              </a:buClr>
              <a:buSzPts val="1400"/>
              <a:buFont typeface="Calibri"/>
              <a:buAutoNum type="romanLcParenR"/>
            </a:pPr>
            <a:r>
              <a:rPr lang="en-US" sz="1400" b="0" i="0" u="none" strike="noStrike" cap="none">
                <a:solidFill>
                  <a:srgbClr val="191919"/>
                </a:solidFill>
                <a:latin typeface="Calibri"/>
                <a:ea typeface="Calibri"/>
                <a:cs typeface="Calibri"/>
                <a:sym typeface="Calibri"/>
              </a:rPr>
              <a:t>Pit Plantation</a:t>
            </a:r>
            <a:endParaRPr sz="1100">
              <a:solidFill>
                <a:srgbClr val="191919"/>
              </a:solidFill>
            </a:endParaRPr>
          </a:p>
        </p:txBody>
      </p:sp>
      <p:sp>
        <p:nvSpPr>
          <p:cNvPr id="1224" name="Google Shape;1224;g243a933909a_0_90"/>
          <p:cNvSpPr txBox="1"/>
          <p:nvPr/>
        </p:nvSpPr>
        <p:spPr>
          <a:xfrm>
            <a:off x="2815263" y="4866899"/>
            <a:ext cx="3032400" cy="284700"/>
          </a:xfrm>
          <a:prstGeom prst="rect">
            <a:avLst/>
          </a:prstGeom>
          <a:noFill/>
          <a:ln>
            <a:noFill/>
          </a:ln>
        </p:spPr>
        <p:txBody>
          <a:bodyPr spcFirstLastPara="1" wrap="square" lIns="68575" tIns="34275" rIns="68575" bIns="34275" anchor="t" anchorCtr="0">
            <a:spAutoFit/>
          </a:bodyPr>
          <a:lstStyle/>
          <a:p>
            <a:pPr marL="342900" marR="0" lvl="1" indent="0" algn="l" rtl="0">
              <a:spcBef>
                <a:spcPts val="0"/>
              </a:spcBef>
              <a:spcAft>
                <a:spcPts val="0"/>
              </a:spcAft>
              <a:buNone/>
            </a:pPr>
            <a:r>
              <a:rPr lang="en-US" sz="1400" b="0" i="0" u="none" strike="noStrike" cap="none">
                <a:solidFill>
                  <a:srgbClr val="191919"/>
                </a:solidFill>
                <a:latin typeface="Calibri"/>
                <a:ea typeface="Calibri"/>
                <a:cs typeface="Calibri"/>
                <a:sym typeface="Calibri"/>
              </a:rPr>
              <a:t>Pest scouting and diagnostics</a:t>
            </a:r>
            <a:endParaRPr sz="1100">
              <a:solidFill>
                <a:srgbClr val="191919"/>
              </a:solidFill>
            </a:endParaRPr>
          </a:p>
        </p:txBody>
      </p:sp>
      <p:cxnSp>
        <p:nvCxnSpPr>
          <p:cNvPr id="1225" name="Google Shape;1225;g243a933909a_0_90"/>
          <p:cNvCxnSpPr/>
          <p:nvPr/>
        </p:nvCxnSpPr>
        <p:spPr>
          <a:xfrm>
            <a:off x="2989509" y="940964"/>
            <a:ext cx="17700" cy="4203600"/>
          </a:xfrm>
          <a:prstGeom prst="straightConnector1">
            <a:avLst/>
          </a:prstGeom>
          <a:noFill/>
          <a:ln w="19050" cap="flat" cmpd="sng">
            <a:solidFill>
              <a:schemeClr val="dk1"/>
            </a:solidFill>
            <a:prstDash val="solid"/>
            <a:miter lim="800000"/>
            <a:headEnd type="none" w="sm" len="sm"/>
            <a:tailEnd type="none" w="sm" len="sm"/>
          </a:ln>
        </p:spPr>
      </p:cxnSp>
      <p:sp>
        <p:nvSpPr>
          <p:cNvPr id="1226" name="Google Shape;1226;g243a933909a_0_90"/>
          <p:cNvSpPr/>
          <p:nvPr/>
        </p:nvSpPr>
        <p:spPr>
          <a:xfrm>
            <a:off x="2886185" y="927162"/>
            <a:ext cx="2373000" cy="2544300"/>
          </a:xfrm>
          <a:prstGeom prst="rect">
            <a:avLst/>
          </a:prstGeom>
          <a:noFill/>
          <a:ln>
            <a:noFill/>
          </a:ln>
        </p:spPr>
        <p:txBody>
          <a:bodyPr spcFirstLastPara="1" wrap="square" lIns="68575" tIns="34275" rIns="68575" bIns="34275" anchor="t" anchorCtr="0">
            <a:noAutofit/>
          </a:bodyPr>
          <a:lstStyle/>
          <a:p>
            <a:pPr marL="88900" marR="0" lvl="0" indent="0" algn="ctr" rtl="0">
              <a:lnSpc>
                <a:spcPct val="90000"/>
              </a:lnSpc>
              <a:spcBef>
                <a:spcPts val="0"/>
              </a:spcBef>
              <a:spcAft>
                <a:spcPts val="0"/>
              </a:spcAft>
              <a:buClr>
                <a:schemeClr val="dk1"/>
              </a:buClr>
              <a:buSzPts val="1400"/>
              <a:buFont typeface="Arial"/>
              <a:buNone/>
            </a:pPr>
            <a:r>
              <a:rPr lang="en-US" sz="1400" b="1">
                <a:solidFill>
                  <a:srgbClr val="191919"/>
                </a:solidFill>
                <a:latin typeface="Calibri"/>
                <a:ea typeface="Calibri"/>
                <a:cs typeface="Calibri"/>
                <a:sym typeface="Calibri"/>
              </a:rPr>
              <a:t>Training and discussion sessions</a:t>
            </a:r>
            <a:endParaRPr sz="1400" b="1">
              <a:solidFill>
                <a:srgbClr val="191919"/>
              </a:solidFill>
              <a:latin typeface="Calibri"/>
              <a:ea typeface="Calibri"/>
              <a:cs typeface="Calibri"/>
              <a:sym typeface="Calibri"/>
            </a:endParaRPr>
          </a:p>
          <a:p>
            <a:pPr marL="254000" marR="0" lvl="0" indent="-76200" algn="l" rtl="0">
              <a:lnSpc>
                <a:spcPct val="90000"/>
              </a:lnSpc>
              <a:spcBef>
                <a:spcPts val="800"/>
              </a:spcBef>
              <a:spcAft>
                <a:spcPts val="0"/>
              </a:spcAft>
              <a:buClr>
                <a:schemeClr val="dk1"/>
              </a:buClr>
              <a:buSzPts val="1400"/>
              <a:buFont typeface="Arial"/>
              <a:buNone/>
            </a:pPr>
            <a:endParaRPr sz="1400">
              <a:solidFill>
                <a:srgbClr val="191919"/>
              </a:solidFill>
              <a:latin typeface="Calibri"/>
              <a:ea typeface="Calibri"/>
              <a:cs typeface="Calibri"/>
              <a:sym typeface="Calibri"/>
            </a:endParaRPr>
          </a:p>
        </p:txBody>
      </p:sp>
      <p:cxnSp>
        <p:nvCxnSpPr>
          <p:cNvPr id="1227" name="Google Shape;1227;g243a933909a_0_90"/>
          <p:cNvCxnSpPr/>
          <p:nvPr/>
        </p:nvCxnSpPr>
        <p:spPr>
          <a:xfrm>
            <a:off x="5677974" y="940964"/>
            <a:ext cx="17700" cy="4203600"/>
          </a:xfrm>
          <a:prstGeom prst="straightConnector1">
            <a:avLst/>
          </a:prstGeom>
          <a:noFill/>
          <a:ln w="19050" cap="flat" cmpd="sng">
            <a:solidFill>
              <a:schemeClr val="dk1"/>
            </a:solidFill>
            <a:prstDash val="solid"/>
            <a:miter lim="800000"/>
            <a:headEnd type="none" w="sm" len="sm"/>
            <a:tailEnd type="none" w="sm" len="sm"/>
          </a:ln>
        </p:spPr>
      </p:cxnSp>
      <p:sp>
        <p:nvSpPr>
          <p:cNvPr id="1228" name="Google Shape;1228;g243a933909a_0_90"/>
          <p:cNvSpPr txBox="1"/>
          <p:nvPr/>
        </p:nvSpPr>
        <p:spPr>
          <a:xfrm>
            <a:off x="5740758" y="1378039"/>
            <a:ext cx="3482100" cy="136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a:solidFill>
                  <a:srgbClr val="191919"/>
                </a:solidFill>
                <a:latin typeface="Calibri"/>
                <a:ea typeface="Calibri"/>
                <a:cs typeface="Calibri"/>
                <a:sym typeface="Calibri"/>
              </a:rPr>
              <a:t>Effect of elevated level of P and split dose of K on sugarcane yield and quality with proper Soil Management strategy using recommended dosage of Gypsum ​</a:t>
            </a:r>
            <a:endParaRPr sz="1400">
              <a:solidFill>
                <a:srgbClr val="191919"/>
              </a:solidFill>
              <a:latin typeface="Calibri"/>
              <a:ea typeface="Calibri"/>
              <a:cs typeface="Calibri"/>
              <a:sym typeface="Calibri"/>
            </a:endParaRPr>
          </a:p>
          <a:p>
            <a:pPr marL="0" marR="0" lvl="0" indent="0" algn="l" rtl="0">
              <a:spcBef>
                <a:spcPts val="0"/>
              </a:spcBef>
              <a:spcAft>
                <a:spcPts val="0"/>
              </a:spcAft>
              <a:buNone/>
            </a:pPr>
            <a:endParaRPr sz="1400">
              <a:solidFill>
                <a:srgbClr val="191919"/>
              </a:solidFill>
              <a:latin typeface="Calibri"/>
              <a:ea typeface="Calibri"/>
              <a:cs typeface="Calibri"/>
              <a:sym typeface="Calibri"/>
            </a:endParaRPr>
          </a:p>
          <a:p>
            <a:pPr marL="0" marR="0" lvl="0" indent="0" algn="l" rtl="0">
              <a:spcBef>
                <a:spcPts val="0"/>
              </a:spcBef>
              <a:spcAft>
                <a:spcPts val="0"/>
              </a:spcAft>
              <a:buNone/>
            </a:pPr>
            <a:endParaRPr sz="1400">
              <a:solidFill>
                <a:srgbClr val="191919"/>
              </a:solidFill>
              <a:latin typeface="Calibri"/>
              <a:ea typeface="Calibri"/>
              <a:cs typeface="Calibri"/>
              <a:sym typeface="Calibri"/>
            </a:endParaRPr>
          </a:p>
        </p:txBody>
      </p:sp>
      <p:sp>
        <p:nvSpPr>
          <p:cNvPr id="1229" name="Google Shape;1229;g243a933909a_0_90"/>
          <p:cNvSpPr/>
          <p:nvPr/>
        </p:nvSpPr>
        <p:spPr>
          <a:xfrm>
            <a:off x="5767833" y="943261"/>
            <a:ext cx="3282600" cy="2544300"/>
          </a:xfrm>
          <a:prstGeom prst="rect">
            <a:avLst/>
          </a:prstGeom>
          <a:noFill/>
          <a:ln>
            <a:noFill/>
          </a:ln>
        </p:spPr>
        <p:txBody>
          <a:bodyPr spcFirstLastPara="1" wrap="square" lIns="68575" tIns="34275" rIns="68575" bIns="34275" anchor="t" anchorCtr="0">
            <a:noAutofit/>
          </a:bodyPr>
          <a:lstStyle/>
          <a:p>
            <a:pPr marL="88900" marR="0" lvl="0" indent="0" algn="ctr" rtl="0">
              <a:lnSpc>
                <a:spcPct val="90000"/>
              </a:lnSpc>
              <a:spcBef>
                <a:spcPts val="0"/>
              </a:spcBef>
              <a:spcAft>
                <a:spcPts val="0"/>
              </a:spcAft>
              <a:buClr>
                <a:schemeClr val="dk1"/>
              </a:buClr>
              <a:buSzPts val="1400"/>
              <a:buFont typeface="Arial"/>
              <a:buNone/>
            </a:pPr>
            <a:r>
              <a:rPr lang="en-US" sz="1400" b="1">
                <a:solidFill>
                  <a:srgbClr val="191919"/>
                </a:solidFill>
                <a:latin typeface="Calibri"/>
                <a:ea typeface="Calibri"/>
                <a:cs typeface="Calibri"/>
                <a:sym typeface="Calibri"/>
              </a:rPr>
              <a:t>Field Trials</a:t>
            </a:r>
            <a:endParaRPr sz="1400" b="1">
              <a:solidFill>
                <a:srgbClr val="191919"/>
              </a:solidFill>
              <a:latin typeface="Calibri"/>
              <a:ea typeface="Calibri"/>
              <a:cs typeface="Calibri"/>
              <a:sym typeface="Calibri"/>
            </a:endParaRPr>
          </a:p>
          <a:p>
            <a:pPr marL="254000" marR="0" lvl="0" indent="-76200" algn="l" rtl="0">
              <a:lnSpc>
                <a:spcPct val="90000"/>
              </a:lnSpc>
              <a:spcBef>
                <a:spcPts val="800"/>
              </a:spcBef>
              <a:spcAft>
                <a:spcPts val="0"/>
              </a:spcAft>
              <a:buClr>
                <a:schemeClr val="dk1"/>
              </a:buClr>
              <a:buSzPts val="1400"/>
              <a:buFont typeface="Arial"/>
              <a:buNone/>
            </a:pPr>
            <a:endParaRPr sz="1400">
              <a:solidFill>
                <a:srgbClr val="191919"/>
              </a:solidFill>
              <a:latin typeface="Calibri"/>
              <a:ea typeface="Calibri"/>
              <a:cs typeface="Calibri"/>
              <a:sym typeface="Calibri"/>
            </a:endParaRPr>
          </a:p>
        </p:txBody>
      </p:sp>
      <p:sp>
        <p:nvSpPr>
          <p:cNvPr id="1230" name="Google Shape;1230;g243a933909a_0_90"/>
          <p:cNvSpPr/>
          <p:nvPr/>
        </p:nvSpPr>
        <p:spPr>
          <a:xfrm>
            <a:off x="5743685" y="2456528"/>
            <a:ext cx="3282600" cy="2544300"/>
          </a:xfrm>
          <a:prstGeom prst="rect">
            <a:avLst/>
          </a:prstGeom>
          <a:noFill/>
          <a:ln>
            <a:noFill/>
          </a:ln>
        </p:spPr>
        <p:txBody>
          <a:bodyPr spcFirstLastPara="1" wrap="square" lIns="68575" tIns="34275" rIns="68575" bIns="34275" anchor="t" anchorCtr="0">
            <a:noAutofit/>
          </a:bodyPr>
          <a:lstStyle/>
          <a:p>
            <a:pPr marL="88900" marR="0" lvl="0" indent="0" algn="ctr" rtl="0">
              <a:lnSpc>
                <a:spcPct val="90000"/>
              </a:lnSpc>
              <a:spcBef>
                <a:spcPts val="0"/>
              </a:spcBef>
              <a:spcAft>
                <a:spcPts val="0"/>
              </a:spcAft>
              <a:buClr>
                <a:schemeClr val="dk1"/>
              </a:buClr>
              <a:buSzPts val="1400"/>
              <a:buFont typeface="Arial"/>
              <a:buNone/>
            </a:pPr>
            <a:r>
              <a:rPr lang="en-US" sz="1400" b="1">
                <a:solidFill>
                  <a:srgbClr val="191919"/>
                </a:solidFill>
                <a:latin typeface="Calibri"/>
                <a:ea typeface="Calibri"/>
                <a:cs typeface="Calibri"/>
                <a:sym typeface="Calibri"/>
              </a:rPr>
              <a:t>Objectives</a:t>
            </a:r>
            <a:endParaRPr sz="1400" b="1">
              <a:solidFill>
                <a:srgbClr val="191919"/>
              </a:solidFill>
              <a:latin typeface="Calibri"/>
              <a:ea typeface="Calibri"/>
              <a:cs typeface="Calibri"/>
              <a:sym typeface="Calibri"/>
            </a:endParaRPr>
          </a:p>
          <a:p>
            <a:pPr marL="304800" marR="0" lvl="0" indent="-215900" algn="just" rtl="0">
              <a:lnSpc>
                <a:spcPct val="90000"/>
              </a:lnSpc>
              <a:spcBef>
                <a:spcPts val="800"/>
              </a:spcBef>
              <a:spcAft>
                <a:spcPts val="0"/>
              </a:spcAft>
              <a:buClr>
                <a:schemeClr val="dk1"/>
              </a:buClr>
              <a:buSzPts val="1400"/>
              <a:buFont typeface="Arial"/>
              <a:buChar char="•"/>
            </a:pPr>
            <a:r>
              <a:rPr lang="en-US" sz="1400">
                <a:solidFill>
                  <a:srgbClr val="191919"/>
                </a:solidFill>
                <a:latin typeface="Calibri"/>
                <a:ea typeface="Calibri"/>
                <a:cs typeface="Calibri"/>
                <a:sym typeface="Calibri"/>
              </a:rPr>
              <a:t>To test effectiveness of soil management using gypsum with balanced dosage of P and K according to growth requirements of plant </a:t>
            </a:r>
            <a:endParaRPr sz="1100">
              <a:solidFill>
                <a:srgbClr val="191919"/>
              </a:solidFill>
            </a:endParaRPr>
          </a:p>
          <a:p>
            <a:pPr marL="215900" marR="0" lvl="0" indent="-127000" algn="just" rtl="0">
              <a:lnSpc>
                <a:spcPct val="100000"/>
              </a:lnSpc>
              <a:spcBef>
                <a:spcPts val="0"/>
              </a:spcBef>
              <a:spcAft>
                <a:spcPts val="0"/>
              </a:spcAft>
              <a:buClr>
                <a:schemeClr val="dk1"/>
              </a:buClr>
              <a:buSzPts val="1400"/>
              <a:buFont typeface="Arial"/>
              <a:buNone/>
            </a:pPr>
            <a:endParaRPr sz="1400">
              <a:solidFill>
                <a:srgbClr val="191919"/>
              </a:solidFill>
              <a:latin typeface="Calibri"/>
              <a:ea typeface="Calibri"/>
              <a:cs typeface="Calibri"/>
              <a:sym typeface="Calibri"/>
            </a:endParaRPr>
          </a:p>
          <a:p>
            <a:pPr marL="215900" marR="0" lvl="0" indent="-215900" algn="just" rtl="0">
              <a:lnSpc>
                <a:spcPct val="100000"/>
              </a:lnSpc>
              <a:spcBef>
                <a:spcPts val="0"/>
              </a:spcBef>
              <a:spcAft>
                <a:spcPts val="0"/>
              </a:spcAft>
              <a:buClr>
                <a:schemeClr val="dk1"/>
              </a:buClr>
              <a:buSzPts val="1400"/>
              <a:buFont typeface="Arial"/>
              <a:buChar char="•"/>
            </a:pPr>
            <a:r>
              <a:rPr lang="en-US" sz="1400">
                <a:solidFill>
                  <a:srgbClr val="191919"/>
                </a:solidFill>
                <a:latin typeface="Calibri"/>
                <a:ea typeface="Calibri"/>
                <a:cs typeface="Calibri"/>
                <a:sym typeface="Calibri"/>
              </a:rPr>
              <a:t>To test the effect of moving more N application to Seedling and Tillering, and decreased N application during grand growth on cane vigor and as a measure to control lodging</a:t>
            </a:r>
            <a:endParaRPr sz="1100">
              <a:solidFill>
                <a:srgbClr val="191919"/>
              </a:solidFill>
            </a:endParaRPr>
          </a:p>
          <a:p>
            <a:pPr marL="254000" marR="0" lvl="0" indent="-76200" algn="l" rtl="0">
              <a:lnSpc>
                <a:spcPct val="90000"/>
              </a:lnSpc>
              <a:spcBef>
                <a:spcPts val="800"/>
              </a:spcBef>
              <a:spcAft>
                <a:spcPts val="0"/>
              </a:spcAft>
              <a:buClr>
                <a:schemeClr val="dk1"/>
              </a:buClr>
              <a:buSzPts val="1400"/>
              <a:buFont typeface="Arial"/>
              <a:buNone/>
            </a:pPr>
            <a:endParaRPr sz="1400">
              <a:solidFill>
                <a:srgbClr val="191919"/>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Google Shape;1225;g243a933909a_0_90">
            <a:extLst>
              <a:ext uri="{FF2B5EF4-FFF2-40B4-BE49-F238E27FC236}">
                <a16:creationId xmlns:a16="http://schemas.microsoft.com/office/drawing/2014/main" id="{8DD4A969-63D3-D047-D44B-2BB164885A41}"/>
              </a:ext>
            </a:extLst>
          </p:cNvPr>
          <p:cNvCxnSpPr/>
          <p:nvPr/>
        </p:nvCxnSpPr>
        <p:spPr>
          <a:xfrm>
            <a:off x="1372766" y="948484"/>
            <a:ext cx="17700" cy="4203600"/>
          </a:xfrm>
          <a:prstGeom prst="straightConnector1">
            <a:avLst/>
          </a:prstGeom>
          <a:noFill/>
          <a:ln w="19050" cap="flat" cmpd="sng">
            <a:solidFill>
              <a:schemeClr val="dk1"/>
            </a:solidFill>
            <a:prstDash val="solid"/>
            <a:miter lim="800000"/>
            <a:headEnd type="none" w="sm" len="sm"/>
            <a:tailEnd type="none" w="sm" len="sm"/>
          </a:ln>
        </p:spPr>
      </p:cxnSp>
      <p:sp>
        <p:nvSpPr>
          <p:cNvPr id="4" name="Slide Number Placeholder 3">
            <a:extLst>
              <a:ext uri="{FF2B5EF4-FFF2-40B4-BE49-F238E27FC236}">
                <a16:creationId xmlns:a16="http://schemas.microsoft.com/office/drawing/2014/main" id="{748C689C-3D97-DE00-3C83-3BDB437A6A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25</a:t>
            </a:fld>
            <a:endParaRPr lang="en-US"/>
          </a:p>
        </p:txBody>
      </p:sp>
      <p:pic>
        <p:nvPicPr>
          <p:cNvPr id="6" name="Picture 5" descr="A green leaves on a white background&#10;&#10;Description automatically generated">
            <a:extLst>
              <a:ext uri="{FF2B5EF4-FFF2-40B4-BE49-F238E27FC236}">
                <a16:creationId xmlns:a16="http://schemas.microsoft.com/office/drawing/2014/main" id="{82164C3F-B46B-CBB5-815E-29E264F3D4A4}"/>
              </a:ext>
            </a:extLst>
          </p:cNvPr>
          <p:cNvPicPr>
            <a:picLocks noChangeAspect="1"/>
          </p:cNvPicPr>
          <p:nvPr/>
        </p:nvPicPr>
        <p:blipFill>
          <a:blip r:embed="rId2"/>
          <a:stretch>
            <a:fillRect/>
          </a:stretch>
        </p:blipFill>
        <p:spPr>
          <a:xfrm>
            <a:off x="-251" y="-3259"/>
            <a:ext cx="805114" cy="1081840"/>
          </a:xfrm>
          <a:prstGeom prst="rect">
            <a:avLst/>
          </a:prstGeom>
        </p:spPr>
      </p:pic>
      <p:pic>
        <p:nvPicPr>
          <p:cNvPr id="8" name="Picture 7" descr="A black background with green leaves&#10;&#10;Description automatically generated">
            <a:extLst>
              <a:ext uri="{FF2B5EF4-FFF2-40B4-BE49-F238E27FC236}">
                <a16:creationId xmlns:a16="http://schemas.microsoft.com/office/drawing/2014/main" id="{A2210857-2E86-CEFB-77E4-D1E6DD7C8084}"/>
              </a:ext>
            </a:extLst>
          </p:cNvPr>
          <p:cNvPicPr>
            <a:picLocks noChangeAspect="1"/>
          </p:cNvPicPr>
          <p:nvPr/>
        </p:nvPicPr>
        <p:blipFill>
          <a:blip r:embed="rId3"/>
          <a:stretch>
            <a:fillRect/>
          </a:stretch>
        </p:blipFill>
        <p:spPr>
          <a:xfrm>
            <a:off x="-3284" y="4483034"/>
            <a:ext cx="2032335" cy="660233"/>
          </a:xfrm>
          <a:prstGeom prst="rect">
            <a:avLst/>
          </a:prstGeom>
        </p:spPr>
      </p:pic>
      <p:pic>
        <p:nvPicPr>
          <p:cNvPr id="10" name="Picture 9" descr="A black background with green leaves&#10;&#10;Description automatically generated">
            <a:extLst>
              <a:ext uri="{FF2B5EF4-FFF2-40B4-BE49-F238E27FC236}">
                <a16:creationId xmlns:a16="http://schemas.microsoft.com/office/drawing/2014/main" id="{49D8DA68-28F3-0ADA-472A-37F0028A7D4F}"/>
              </a:ext>
            </a:extLst>
          </p:cNvPr>
          <p:cNvPicPr>
            <a:picLocks noChangeAspect="1"/>
          </p:cNvPicPr>
          <p:nvPr/>
        </p:nvPicPr>
        <p:blipFill>
          <a:blip r:embed="rId3"/>
          <a:stretch>
            <a:fillRect/>
          </a:stretch>
        </p:blipFill>
        <p:spPr>
          <a:xfrm>
            <a:off x="2049603" y="4483033"/>
            <a:ext cx="2032335" cy="660233"/>
          </a:xfrm>
          <a:prstGeom prst="rect">
            <a:avLst/>
          </a:prstGeom>
        </p:spPr>
      </p:pic>
      <p:pic>
        <p:nvPicPr>
          <p:cNvPr id="12" name="Picture 11" descr="A black background with green leaves&#10;&#10;Description automatically generated">
            <a:extLst>
              <a:ext uri="{FF2B5EF4-FFF2-40B4-BE49-F238E27FC236}">
                <a16:creationId xmlns:a16="http://schemas.microsoft.com/office/drawing/2014/main" id="{6B1ED08E-6157-0026-D713-C8FE770C0404}"/>
              </a:ext>
            </a:extLst>
          </p:cNvPr>
          <p:cNvPicPr>
            <a:picLocks noChangeAspect="1"/>
          </p:cNvPicPr>
          <p:nvPr/>
        </p:nvPicPr>
        <p:blipFill>
          <a:blip r:embed="rId3"/>
          <a:stretch>
            <a:fillRect/>
          </a:stretch>
        </p:blipFill>
        <p:spPr>
          <a:xfrm>
            <a:off x="4079932" y="4483033"/>
            <a:ext cx="2032335" cy="660233"/>
          </a:xfrm>
          <a:prstGeom prst="rect">
            <a:avLst/>
          </a:prstGeom>
        </p:spPr>
      </p:pic>
      <p:pic>
        <p:nvPicPr>
          <p:cNvPr id="14" name="Picture 13" descr="A black background with green leaves&#10;&#10;Description automatically generated">
            <a:extLst>
              <a:ext uri="{FF2B5EF4-FFF2-40B4-BE49-F238E27FC236}">
                <a16:creationId xmlns:a16="http://schemas.microsoft.com/office/drawing/2014/main" id="{DABFF079-2C90-76EF-2C3F-260050141BDF}"/>
              </a:ext>
            </a:extLst>
          </p:cNvPr>
          <p:cNvPicPr>
            <a:picLocks noChangeAspect="1"/>
          </p:cNvPicPr>
          <p:nvPr/>
        </p:nvPicPr>
        <p:blipFill>
          <a:blip r:embed="rId3"/>
          <a:stretch>
            <a:fillRect/>
          </a:stretch>
        </p:blipFill>
        <p:spPr>
          <a:xfrm>
            <a:off x="6110261" y="4535671"/>
            <a:ext cx="1881941" cy="615114"/>
          </a:xfrm>
          <a:prstGeom prst="rect">
            <a:avLst/>
          </a:prstGeom>
        </p:spPr>
      </p:pic>
      <p:pic>
        <p:nvPicPr>
          <p:cNvPr id="16" name="Picture 15" descr="A black background with green leaves&#10;&#10;Description automatically generated">
            <a:extLst>
              <a:ext uri="{FF2B5EF4-FFF2-40B4-BE49-F238E27FC236}">
                <a16:creationId xmlns:a16="http://schemas.microsoft.com/office/drawing/2014/main" id="{F9B5DC75-97C3-56A8-DA6C-ECD8E9B54C63}"/>
              </a:ext>
            </a:extLst>
          </p:cNvPr>
          <p:cNvPicPr>
            <a:picLocks noChangeAspect="1"/>
          </p:cNvPicPr>
          <p:nvPr/>
        </p:nvPicPr>
        <p:blipFill rotWithShape="1">
          <a:blip r:embed="rId3"/>
          <a:srcRect l="46148" r="-215" b="-1149"/>
          <a:stretch/>
        </p:blipFill>
        <p:spPr>
          <a:xfrm>
            <a:off x="7994707" y="4483033"/>
            <a:ext cx="1151452" cy="667822"/>
          </a:xfrm>
          <a:prstGeom prst="rect">
            <a:avLst/>
          </a:prstGeom>
        </p:spPr>
      </p:pic>
      <p:sp>
        <p:nvSpPr>
          <p:cNvPr id="24" name="Title 1">
            <a:extLst>
              <a:ext uri="{FF2B5EF4-FFF2-40B4-BE49-F238E27FC236}">
                <a16:creationId xmlns:a16="http://schemas.microsoft.com/office/drawing/2014/main" id="{BDF23F9A-448D-5B77-1963-B11EDCE009A8}"/>
              </a:ext>
            </a:extLst>
          </p:cNvPr>
          <p:cNvSpPr>
            <a:spLocks noGrp="1"/>
          </p:cNvSpPr>
          <p:nvPr/>
        </p:nvSpPr>
        <p:spPr>
          <a:xfrm>
            <a:off x="1377636" y="746880"/>
            <a:ext cx="7387391" cy="80670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solidFill>
                  <a:srgbClr val="000000"/>
                </a:solidFill>
                <a:latin typeface="Calibri"/>
                <a:cs typeface="Calibri"/>
              </a:rPr>
              <a:t>Bonsucro</a:t>
            </a:r>
            <a:r>
              <a:rPr lang="en-US" sz="2400" b="1" dirty="0">
                <a:solidFill>
                  <a:srgbClr val="000000"/>
                </a:solidFill>
                <a:latin typeface="Calibri"/>
                <a:cs typeface="Calibri"/>
              </a:rPr>
              <a:t>-Coca-</a:t>
            </a:r>
            <a:r>
              <a:rPr lang="en-US" sz="2400" b="1" dirty="0" err="1">
                <a:solidFill>
                  <a:srgbClr val="000000"/>
                </a:solidFill>
                <a:latin typeface="Calibri"/>
                <a:cs typeface="Calibri"/>
              </a:rPr>
              <a:t>Cola_Pakistan</a:t>
            </a:r>
            <a:r>
              <a:rPr lang="en-US" sz="2400" b="1" dirty="0">
                <a:solidFill>
                  <a:srgbClr val="000000"/>
                </a:solidFill>
                <a:latin typeface="Calibri"/>
                <a:cs typeface="Calibri"/>
              </a:rPr>
              <a:t> Project</a:t>
            </a:r>
          </a:p>
        </p:txBody>
      </p:sp>
      <p:pic>
        <p:nvPicPr>
          <p:cNvPr id="25" name="Picture 24" descr="Logo&#10;&#10;Description automatically generated">
            <a:extLst>
              <a:ext uri="{FF2B5EF4-FFF2-40B4-BE49-F238E27FC236}">
                <a16:creationId xmlns:a16="http://schemas.microsoft.com/office/drawing/2014/main" id="{27A37F53-2A46-EB94-4A82-1645DD9486A1}"/>
              </a:ext>
            </a:extLst>
          </p:cNvPr>
          <p:cNvPicPr>
            <a:picLocks noChangeAspect="1"/>
          </p:cNvPicPr>
          <p:nvPr/>
        </p:nvPicPr>
        <p:blipFill>
          <a:blip r:embed="rId4"/>
          <a:stretch>
            <a:fillRect/>
          </a:stretch>
        </p:blipFill>
        <p:spPr>
          <a:xfrm>
            <a:off x="151719" y="1282281"/>
            <a:ext cx="1163111" cy="371220"/>
          </a:xfrm>
          <a:prstGeom prst="rect">
            <a:avLst/>
          </a:prstGeom>
        </p:spPr>
      </p:pic>
      <p:pic>
        <p:nvPicPr>
          <p:cNvPr id="26" name="Picture 25" descr="A green and blue logo&#10;&#10;Description automatically generated">
            <a:extLst>
              <a:ext uri="{FF2B5EF4-FFF2-40B4-BE49-F238E27FC236}">
                <a16:creationId xmlns:a16="http://schemas.microsoft.com/office/drawing/2014/main" id="{AE57F04F-CEE7-9A57-C648-A11EA5EAF3B2}"/>
              </a:ext>
            </a:extLst>
          </p:cNvPr>
          <p:cNvPicPr>
            <a:picLocks noChangeAspect="1"/>
          </p:cNvPicPr>
          <p:nvPr/>
        </p:nvPicPr>
        <p:blipFill>
          <a:blip r:embed="rId5"/>
          <a:stretch>
            <a:fillRect/>
          </a:stretch>
        </p:blipFill>
        <p:spPr>
          <a:xfrm>
            <a:off x="173380" y="2092945"/>
            <a:ext cx="845191" cy="530100"/>
          </a:xfrm>
          <a:prstGeom prst="rect">
            <a:avLst/>
          </a:prstGeom>
        </p:spPr>
      </p:pic>
      <p:pic>
        <p:nvPicPr>
          <p:cNvPr id="27" name="Picture 26" descr="A black background with green text&#10;&#10;Description automatically generated">
            <a:extLst>
              <a:ext uri="{FF2B5EF4-FFF2-40B4-BE49-F238E27FC236}">
                <a16:creationId xmlns:a16="http://schemas.microsoft.com/office/drawing/2014/main" id="{49B42048-40B1-BAC6-4958-437C44928FFE}"/>
              </a:ext>
            </a:extLst>
          </p:cNvPr>
          <p:cNvPicPr>
            <a:picLocks noChangeAspect="1"/>
          </p:cNvPicPr>
          <p:nvPr/>
        </p:nvPicPr>
        <p:blipFill>
          <a:blip r:embed="rId6"/>
          <a:stretch>
            <a:fillRect/>
          </a:stretch>
        </p:blipFill>
        <p:spPr>
          <a:xfrm>
            <a:off x="187521" y="3146702"/>
            <a:ext cx="1244333" cy="424682"/>
          </a:xfrm>
          <a:prstGeom prst="rect">
            <a:avLst/>
          </a:prstGeom>
        </p:spPr>
      </p:pic>
      <p:pic>
        <p:nvPicPr>
          <p:cNvPr id="28" name="Picture 27" descr="Icon&#10;&#10;Description automatically generated">
            <a:extLst>
              <a:ext uri="{FF2B5EF4-FFF2-40B4-BE49-F238E27FC236}">
                <a16:creationId xmlns:a16="http://schemas.microsoft.com/office/drawing/2014/main" id="{1F0E25F0-948C-F4C6-7B3D-F6F7ECC6D101}"/>
              </a:ext>
            </a:extLst>
          </p:cNvPr>
          <p:cNvPicPr>
            <a:picLocks noChangeAspect="1"/>
          </p:cNvPicPr>
          <p:nvPr/>
        </p:nvPicPr>
        <p:blipFill>
          <a:blip r:embed="rId7"/>
          <a:stretch>
            <a:fillRect/>
          </a:stretch>
        </p:blipFill>
        <p:spPr>
          <a:xfrm>
            <a:off x="240159" y="3904493"/>
            <a:ext cx="701786" cy="662523"/>
          </a:xfrm>
          <a:prstGeom prst="rect">
            <a:avLst/>
          </a:prstGeom>
        </p:spPr>
      </p:pic>
      <p:pic>
        <p:nvPicPr>
          <p:cNvPr id="31" name="Picture 30" descr="A diagram of a supply chain&#10;&#10;Description automatically generated">
            <a:extLst>
              <a:ext uri="{FF2B5EF4-FFF2-40B4-BE49-F238E27FC236}">
                <a16:creationId xmlns:a16="http://schemas.microsoft.com/office/drawing/2014/main" id="{AA35ADAF-C678-5FE5-63E8-C4420B25BCFA}"/>
              </a:ext>
            </a:extLst>
          </p:cNvPr>
          <p:cNvPicPr>
            <a:picLocks noChangeAspect="1"/>
          </p:cNvPicPr>
          <p:nvPr/>
        </p:nvPicPr>
        <p:blipFill>
          <a:blip r:embed="rId8"/>
          <a:stretch>
            <a:fillRect/>
          </a:stretch>
        </p:blipFill>
        <p:spPr>
          <a:xfrm>
            <a:off x="1425743" y="1668834"/>
            <a:ext cx="7698706" cy="2896191"/>
          </a:xfrm>
          <a:prstGeom prst="rect">
            <a:avLst/>
          </a:prstGeom>
        </p:spPr>
      </p:pic>
      <p:pic>
        <p:nvPicPr>
          <p:cNvPr id="32" name="Picture 31" descr="A close-up of a sign&#10;&#10;Description automatically generated">
            <a:extLst>
              <a:ext uri="{FF2B5EF4-FFF2-40B4-BE49-F238E27FC236}">
                <a16:creationId xmlns:a16="http://schemas.microsoft.com/office/drawing/2014/main" id="{CFB31177-FC81-E094-6A10-393299C134C6}"/>
              </a:ext>
            </a:extLst>
          </p:cNvPr>
          <p:cNvPicPr>
            <a:picLocks noChangeAspect="1"/>
          </p:cNvPicPr>
          <p:nvPr/>
        </p:nvPicPr>
        <p:blipFill>
          <a:blip r:embed="rId9"/>
          <a:stretch>
            <a:fillRect/>
          </a:stretch>
        </p:blipFill>
        <p:spPr>
          <a:xfrm>
            <a:off x="5799472" y="3008"/>
            <a:ext cx="1771149" cy="776039"/>
          </a:xfrm>
          <a:prstGeom prst="rect">
            <a:avLst/>
          </a:prstGeom>
        </p:spPr>
      </p:pic>
    </p:spTree>
    <p:extLst>
      <p:ext uri="{BB962C8B-B14F-4D97-AF65-F5344CB8AC3E}">
        <p14:creationId xmlns:p14="http://schemas.microsoft.com/office/powerpoint/2010/main" val="3855379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D65D29-7D49-F1E2-C463-FC9AE0B7AE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26</a:t>
            </a:fld>
            <a:endParaRPr lang="en-US"/>
          </a:p>
        </p:txBody>
      </p:sp>
      <p:pic>
        <p:nvPicPr>
          <p:cNvPr id="6" name="Picture 5" descr="A green leaves on a white background&#10;&#10;Description automatically generated">
            <a:extLst>
              <a:ext uri="{FF2B5EF4-FFF2-40B4-BE49-F238E27FC236}">
                <a16:creationId xmlns:a16="http://schemas.microsoft.com/office/drawing/2014/main" id="{7199BC34-37E0-6A1E-41D1-C115C3071854}"/>
              </a:ext>
            </a:extLst>
          </p:cNvPr>
          <p:cNvPicPr>
            <a:picLocks noChangeAspect="1"/>
          </p:cNvPicPr>
          <p:nvPr/>
        </p:nvPicPr>
        <p:blipFill>
          <a:blip r:embed="rId2"/>
          <a:stretch>
            <a:fillRect/>
          </a:stretch>
        </p:blipFill>
        <p:spPr>
          <a:xfrm>
            <a:off x="-251" y="-3259"/>
            <a:ext cx="805114" cy="1081840"/>
          </a:xfrm>
          <a:prstGeom prst="rect">
            <a:avLst/>
          </a:prstGeom>
        </p:spPr>
      </p:pic>
      <p:pic>
        <p:nvPicPr>
          <p:cNvPr id="8" name="Picture 7" descr="A black background with green leaves&#10;&#10;Description automatically generated">
            <a:extLst>
              <a:ext uri="{FF2B5EF4-FFF2-40B4-BE49-F238E27FC236}">
                <a16:creationId xmlns:a16="http://schemas.microsoft.com/office/drawing/2014/main" id="{FB2A6C85-C083-6F2C-5B34-6166882CC19D}"/>
              </a:ext>
            </a:extLst>
          </p:cNvPr>
          <p:cNvPicPr>
            <a:picLocks noChangeAspect="1"/>
          </p:cNvPicPr>
          <p:nvPr/>
        </p:nvPicPr>
        <p:blipFill>
          <a:blip r:embed="rId3"/>
          <a:stretch>
            <a:fillRect/>
          </a:stretch>
        </p:blipFill>
        <p:spPr>
          <a:xfrm>
            <a:off x="-3284" y="4483034"/>
            <a:ext cx="2032335" cy="660233"/>
          </a:xfrm>
          <a:prstGeom prst="rect">
            <a:avLst/>
          </a:prstGeom>
        </p:spPr>
      </p:pic>
      <p:pic>
        <p:nvPicPr>
          <p:cNvPr id="10" name="Picture 9" descr="A black background with green leaves&#10;&#10;Description automatically generated">
            <a:extLst>
              <a:ext uri="{FF2B5EF4-FFF2-40B4-BE49-F238E27FC236}">
                <a16:creationId xmlns:a16="http://schemas.microsoft.com/office/drawing/2014/main" id="{FD0E3181-B327-4D10-7D01-D7C4260B0096}"/>
              </a:ext>
            </a:extLst>
          </p:cNvPr>
          <p:cNvPicPr>
            <a:picLocks noChangeAspect="1"/>
          </p:cNvPicPr>
          <p:nvPr/>
        </p:nvPicPr>
        <p:blipFill>
          <a:blip r:embed="rId3"/>
          <a:stretch>
            <a:fillRect/>
          </a:stretch>
        </p:blipFill>
        <p:spPr>
          <a:xfrm>
            <a:off x="2049603" y="4483033"/>
            <a:ext cx="2032335" cy="660233"/>
          </a:xfrm>
          <a:prstGeom prst="rect">
            <a:avLst/>
          </a:prstGeom>
        </p:spPr>
      </p:pic>
      <p:pic>
        <p:nvPicPr>
          <p:cNvPr id="12" name="Picture 11" descr="A black background with green leaves&#10;&#10;Description automatically generated">
            <a:extLst>
              <a:ext uri="{FF2B5EF4-FFF2-40B4-BE49-F238E27FC236}">
                <a16:creationId xmlns:a16="http://schemas.microsoft.com/office/drawing/2014/main" id="{FE4C9426-6249-7FE1-BFC9-453107EEF01E}"/>
              </a:ext>
            </a:extLst>
          </p:cNvPr>
          <p:cNvPicPr>
            <a:picLocks noChangeAspect="1"/>
          </p:cNvPicPr>
          <p:nvPr/>
        </p:nvPicPr>
        <p:blipFill>
          <a:blip r:embed="rId3"/>
          <a:stretch>
            <a:fillRect/>
          </a:stretch>
        </p:blipFill>
        <p:spPr>
          <a:xfrm>
            <a:off x="4079932" y="4483033"/>
            <a:ext cx="2032335" cy="660233"/>
          </a:xfrm>
          <a:prstGeom prst="rect">
            <a:avLst/>
          </a:prstGeom>
        </p:spPr>
      </p:pic>
      <p:pic>
        <p:nvPicPr>
          <p:cNvPr id="14" name="Picture 13" descr="A black background with green leaves&#10;&#10;Description automatically generated">
            <a:extLst>
              <a:ext uri="{FF2B5EF4-FFF2-40B4-BE49-F238E27FC236}">
                <a16:creationId xmlns:a16="http://schemas.microsoft.com/office/drawing/2014/main" id="{894BC575-8519-3F19-DC8C-1842E82417DA}"/>
              </a:ext>
            </a:extLst>
          </p:cNvPr>
          <p:cNvPicPr>
            <a:picLocks noChangeAspect="1"/>
          </p:cNvPicPr>
          <p:nvPr/>
        </p:nvPicPr>
        <p:blipFill>
          <a:blip r:embed="rId3"/>
          <a:stretch>
            <a:fillRect/>
          </a:stretch>
        </p:blipFill>
        <p:spPr>
          <a:xfrm>
            <a:off x="6110261" y="4535671"/>
            <a:ext cx="1881941" cy="615114"/>
          </a:xfrm>
          <a:prstGeom prst="rect">
            <a:avLst/>
          </a:prstGeom>
        </p:spPr>
      </p:pic>
      <p:pic>
        <p:nvPicPr>
          <p:cNvPr id="16" name="Picture 15" descr="A black background with green leaves&#10;&#10;Description automatically generated">
            <a:extLst>
              <a:ext uri="{FF2B5EF4-FFF2-40B4-BE49-F238E27FC236}">
                <a16:creationId xmlns:a16="http://schemas.microsoft.com/office/drawing/2014/main" id="{45C96ADE-B6BE-E017-4B82-4DB019D4168A}"/>
              </a:ext>
            </a:extLst>
          </p:cNvPr>
          <p:cNvPicPr>
            <a:picLocks noChangeAspect="1"/>
          </p:cNvPicPr>
          <p:nvPr/>
        </p:nvPicPr>
        <p:blipFill rotWithShape="1">
          <a:blip r:embed="rId3"/>
          <a:srcRect l="46148" r="-215" b="-1149"/>
          <a:stretch/>
        </p:blipFill>
        <p:spPr>
          <a:xfrm>
            <a:off x="7994707" y="4483033"/>
            <a:ext cx="1151452" cy="667822"/>
          </a:xfrm>
          <a:prstGeom prst="rect">
            <a:avLst/>
          </a:prstGeom>
        </p:spPr>
      </p:pic>
      <p:sp>
        <p:nvSpPr>
          <p:cNvPr id="40" name="Title 1">
            <a:extLst>
              <a:ext uri="{FF2B5EF4-FFF2-40B4-BE49-F238E27FC236}">
                <a16:creationId xmlns:a16="http://schemas.microsoft.com/office/drawing/2014/main" id="{AEAE23A5-BAEC-51E8-BF39-D80BBB4511EA}"/>
              </a:ext>
            </a:extLst>
          </p:cNvPr>
          <p:cNvSpPr>
            <a:spLocks noGrp="1"/>
          </p:cNvSpPr>
          <p:nvPr/>
        </p:nvSpPr>
        <p:spPr>
          <a:xfrm>
            <a:off x="515371" y="255591"/>
            <a:ext cx="8297278" cy="14834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0000"/>
                </a:solidFill>
                <a:latin typeface="Calibri"/>
                <a:cs typeface="Calibri"/>
              </a:rPr>
              <a:t>Local </a:t>
            </a:r>
            <a:r>
              <a:rPr lang="en-US" sz="2400" b="1" err="1">
                <a:solidFill>
                  <a:srgbClr val="000000"/>
                </a:solidFill>
                <a:latin typeface="Calibri"/>
                <a:cs typeface="Calibri"/>
              </a:rPr>
              <a:t>Bonsucro</a:t>
            </a:r>
            <a:r>
              <a:rPr lang="en-US" sz="2400" b="1">
                <a:solidFill>
                  <a:srgbClr val="000000"/>
                </a:solidFill>
                <a:latin typeface="Calibri"/>
                <a:cs typeface="Calibri"/>
              </a:rPr>
              <a:t> Expert on Pep+ Agricultural Transformation</a:t>
            </a:r>
          </a:p>
        </p:txBody>
      </p:sp>
      <p:pic>
        <p:nvPicPr>
          <p:cNvPr id="106" name="Picture 105" descr="A screenshot of a web page&#10;&#10;Description automatically generated">
            <a:extLst>
              <a:ext uri="{FF2B5EF4-FFF2-40B4-BE49-F238E27FC236}">
                <a16:creationId xmlns:a16="http://schemas.microsoft.com/office/drawing/2014/main" id="{DADA3C3A-8B0E-6679-1AED-310752E18F80}"/>
              </a:ext>
            </a:extLst>
          </p:cNvPr>
          <p:cNvPicPr>
            <a:picLocks noChangeAspect="1"/>
          </p:cNvPicPr>
          <p:nvPr/>
        </p:nvPicPr>
        <p:blipFill>
          <a:blip r:embed="rId4"/>
          <a:stretch>
            <a:fillRect/>
          </a:stretch>
        </p:blipFill>
        <p:spPr>
          <a:xfrm>
            <a:off x="-3008" y="1496407"/>
            <a:ext cx="3795963" cy="3038014"/>
          </a:xfrm>
          <a:prstGeom prst="rect">
            <a:avLst/>
          </a:prstGeom>
        </p:spPr>
      </p:pic>
      <p:pic>
        <p:nvPicPr>
          <p:cNvPr id="108" name="Picture 107" descr="A diagram of a company&#10;&#10;Description automatically generated">
            <a:extLst>
              <a:ext uri="{FF2B5EF4-FFF2-40B4-BE49-F238E27FC236}">
                <a16:creationId xmlns:a16="http://schemas.microsoft.com/office/drawing/2014/main" id="{35E0B98A-7475-2949-3102-CAD5B97AD9AE}"/>
              </a:ext>
            </a:extLst>
          </p:cNvPr>
          <p:cNvPicPr>
            <a:picLocks noChangeAspect="1"/>
          </p:cNvPicPr>
          <p:nvPr/>
        </p:nvPicPr>
        <p:blipFill>
          <a:blip r:embed="rId5"/>
          <a:stretch>
            <a:fillRect/>
          </a:stretch>
        </p:blipFill>
        <p:spPr>
          <a:xfrm>
            <a:off x="4606591" y="1169861"/>
            <a:ext cx="4480259" cy="3525672"/>
          </a:xfrm>
          <a:prstGeom prst="rect">
            <a:avLst/>
          </a:prstGeom>
        </p:spPr>
      </p:pic>
      <p:pic>
        <p:nvPicPr>
          <p:cNvPr id="109" name="Picture 108" descr="A red square with white text and a graphic&#10;&#10;Description automatically generated">
            <a:extLst>
              <a:ext uri="{FF2B5EF4-FFF2-40B4-BE49-F238E27FC236}">
                <a16:creationId xmlns:a16="http://schemas.microsoft.com/office/drawing/2014/main" id="{7ED6C5B5-96F4-5C53-594A-B2D02AE37BB5}"/>
              </a:ext>
            </a:extLst>
          </p:cNvPr>
          <p:cNvPicPr>
            <a:picLocks noChangeAspect="1"/>
          </p:cNvPicPr>
          <p:nvPr/>
        </p:nvPicPr>
        <p:blipFill>
          <a:blip r:embed="rId6"/>
          <a:stretch>
            <a:fillRect/>
          </a:stretch>
        </p:blipFill>
        <p:spPr>
          <a:xfrm>
            <a:off x="5087854" y="2489"/>
            <a:ext cx="2555207" cy="762035"/>
          </a:xfrm>
          <a:prstGeom prst="rect">
            <a:avLst/>
          </a:prstGeom>
        </p:spPr>
      </p:pic>
    </p:spTree>
    <p:extLst>
      <p:ext uri="{BB962C8B-B14F-4D97-AF65-F5344CB8AC3E}">
        <p14:creationId xmlns:p14="http://schemas.microsoft.com/office/powerpoint/2010/main" val="2442536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3B5C"/>
        </a:solidFill>
        <a:effectLst/>
      </p:bgPr>
    </p:bg>
    <p:spTree>
      <p:nvGrpSpPr>
        <p:cNvPr id="1" name="Shape 1235"/>
        <p:cNvGrpSpPr/>
        <p:nvPr/>
      </p:nvGrpSpPr>
      <p:grpSpPr>
        <a:xfrm>
          <a:off x="0" y="0"/>
          <a:ext cx="0" cy="0"/>
          <a:chOff x="0" y="0"/>
          <a:chExt cx="0" cy="0"/>
        </a:xfrm>
      </p:grpSpPr>
      <p:sp>
        <p:nvSpPr>
          <p:cNvPr id="1236" name="Google Shape;1236;p3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latin typeface="Calibri"/>
                <a:ea typeface="Calibri"/>
                <a:cs typeface="Calibri"/>
                <a:sym typeface="Calibri"/>
              </a:rPr>
              <a:t>© Bonsucro  </a:t>
            </a:r>
            <a:endParaRPr/>
          </a:p>
          <a:p>
            <a:pPr marL="0" lvl="0" indent="0" algn="ctr" rtl="0">
              <a:spcBef>
                <a:spcPts val="0"/>
              </a:spcBef>
              <a:spcAft>
                <a:spcPts val="0"/>
              </a:spcAft>
              <a:buNone/>
            </a:pPr>
            <a:endParaRPr>
              <a:solidFill>
                <a:srgbClr val="FFFFFF"/>
              </a:solidFill>
              <a:latin typeface="Calibri"/>
              <a:ea typeface="Calibri"/>
              <a:cs typeface="Calibri"/>
              <a:sym typeface="Calibri"/>
            </a:endParaRPr>
          </a:p>
        </p:txBody>
      </p:sp>
      <p:sp>
        <p:nvSpPr>
          <p:cNvPr id="1237" name="Google Shape;1237;p3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38" name="Google Shape;1238;p31"/>
          <p:cNvSpPr txBox="1"/>
          <p:nvPr/>
        </p:nvSpPr>
        <p:spPr>
          <a:xfrm>
            <a:off x="778670" y="3482514"/>
            <a:ext cx="4710113" cy="186974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100">
                <a:solidFill>
                  <a:srgbClr val="92D050"/>
                </a:solidFill>
                <a:latin typeface="Calibri"/>
                <a:ea typeface="Calibri"/>
                <a:cs typeface="Calibri"/>
                <a:sym typeface="Calibri"/>
              </a:rPr>
              <a:t>Website: </a:t>
            </a:r>
            <a:r>
              <a:rPr lang="en-US" sz="2100">
                <a:solidFill>
                  <a:srgbClr val="FFFFFF"/>
                </a:solidFill>
                <a:latin typeface="Calibri"/>
                <a:ea typeface="Calibri"/>
                <a:cs typeface="Calibri"/>
                <a:sym typeface="Calibri"/>
              </a:rPr>
              <a:t>bonsucro.com</a:t>
            </a:r>
            <a:endParaRPr/>
          </a:p>
          <a:p>
            <a:pPr marL="0" marR="0" lvl="0" indent="0" algn="l" rtl="0">
              <a:lnSpc>
                <a:spcPct val="150000"/>
              </a:lnSpc>
              <a:spcBef>
                <a:spcPts val="0"/>
              </a:spcBef>
              <a:spcAft>
                <a:spcPts val="0"/>
              </a:spcAft>
              <a:buNone/>
            </a:pPr>
            <a:r>
              <a:rPr lang="en-US" sz="2100">
                <a:solidFill>
                  <a:srgbClr val="92D050"/>
                </a:solidFill>
                <a:latin typeface="Calibri"/>
                <a:ea typeface="Calibri"/>
                <a:cs typeface="Calibri"/>
                <a:sym typeface="Calibri"/>
              </a:rPr>
              <a:t>LinkedIn: </a:t>
            </a:r>
            <a:r>
              <a:rPr lang="en-US" sz="2100">
                <a:solidFill>
                  <a:srgbClr val="FFFFFF"/>
                </a:solidFill>
                <a:latin typeface="Calibri"/>
                <a:ea typeface="Calibri"/>
                <a:cs typeface="Calibri"/>
                <a:sym typeface="Calibri"/>
              </a:rPr>
              <a:t>Bonsucro</a:t>
            </a:r>
            <a:endParaRPr/>
          </a:p>
          <a:p>
            <a:pPr marL="0" marR="0" lvl="0" indent="0" algn="l" rtl="0">
              <a:lnSpc>
                <a:spcPct val="150000"/>
              </a:lnSpc>
              <a:spcBef>
                <a:spcPts val="0"/>
              </a:spcBef>
              <a:spcAft>
                <a:spcPts val="0"/>
              </a:spcAft>
              <a:buNone/>
            </a:pPr>
            <a:r>
              <a:rPr lang="en-US" sz="2100">
                <a:solidFill>
                  <a:srgbClr val="92D050"/>
                </a:solidFill>
                <a:latin typeface="Calibri"/>
                <a:ea typeface="Calibri"/>
                <a:cs typeface="Calibri"/>
                <a:sym typeface="Calibri"/>
              </a:rPr>
              <a:t>Twitter: </a:t>
            </a:r>
            <a:r>
              <a:rPr lang="en-US" sz="2100">
                <a:solidFill>
                  <a:srgbClr val="FFFFFF"/>
                </a:solidFill>
                <a:latin typeface="Calibri"/>
                <a:ea typeface="Calibri"/>
                <a:cs typeface="Calibri"/>
                <a:sym typeface="Calibri"/>
              </a:rPr>
              <a:t>@Bonsucro</a:t>
            </a:r>
            <a:endParaRPr/>
          </a:p>
          <a:p>
            <a:pPr marL="0" marR="0" lvl="0" indent="0" algn="l" rtl="0">
              <a:spcBef>
                <a:spcPts val="0"/>
              </a:spcBef>
              <a:spcAft>
                <a:spcPts val="0"/>
              </a:spcAft>
              <a:buNone/>
            </a:pPr>
            <a:endParaRPr sz="2100">
              <a:solidFill>
                <a:srgbClr val="FFFFFF"/>
              </a:solidFill>
              <a:latin typeface="Arial"/>
              <a:ea typeface="Arial"/>
              <a:cs typeface="Arial"/>
              <a:sym typeface="Arial"/>
            </a:endParaRPr>
          </a:p>
        </p:txBody>
      </p:sp>
      <p:pic>
        <p:nvPicPr>
          <p:cNvPr id="1239" name="Google Shape;1239;p31">
            <a:hlinkClick r:id="rId3"/>
          </p:cNvPr>
          <p:cNvPicPr preferRelativeResize="0"/>
          <p:nvPr/>
        </p:nvPicPr>
        <p:blipFill rotWithShape="1">
          <a:blip r:embed="rId4">
            <a:alphaModFix/>
          </a:blip>
          <a:srcRect l="68334" t="64074" r="25729" b="24791"/>
          <a:stretch/>
        </p:blipFill>
        <p:spPr>
          <a:xfrm>
            <a:off x="159545" y="4597450"/>
            <a:ext cx="514350" cy="487711"/>
          </a:xfrm>
          <a:prstGeom prst="ellipse">
            <a:avLst/>
          </a:prstGeom>
          <a:noFill/>
          <a:ln>
            <a:noFill/>
          </a:ln>
        </p:spPr>
      </p:pic>
      <p:pic>
        <p:nvPicPr>
          <p:cNvPr id="1240" name="Google Shape;1240;p31">
            <a:hlinkClick r:id="rId5"/>
          </p:cNvPr>
          <p:cNvPicPr preferRelativeResize="0"/>
          <p:nvPr/>
        </p:nvPicPr>
        <p:blipFill rotWithShape="1">
          <a:blip r:embed="rId6">
            <a:alphaModFix/>
          </a:blip>
          <a:srcRect l="33331" r="33339" b="370"/>
          <a:stretch/>
        </p:blipFill>
        <p:spPr>
          <a:xfrm>
            <a:off x="159544" y="4063266"/>
            <a:ext cx="514350" cy="499222"/>
          </a:xfrm>
          <a:prstGeom prst="ellipse">
            <a:avLst/>
          </a:prstGeom>
          <a:noFill/>
          <a:ln>
            <a:noFill/>
          </a:ln>
        </p:spPr>
      </p:pic>
      <p:pic>
        <p:nvPicPr>
          <p:cNvPr id="1241" name="Google Shape;1241;p31">
            <a:hlinkClick r:id="rId7"/>
          </p:cNvPr>
          <p:cNvPicPr preferRelativeResize="0"/>
          <p:nvPr/>
        </p:nvPicPr>
        <p:blipFill rotWithShape="1">
          <a:blip r:embed="rId6">
            <a:alphaModFix/>
          </a:blip>
          <a:srcRect r="66666"/>
          <a:stretch/>
        </p:blipFill>
        <p:spPr>
          <a:xfrm>
            <a:off x="146328" y="3505667"/>
            <a:ext cx="536476" cy="522636"/>
          </a:xfrm>
          <a:prstGeom prst="ellipse">
            <a:avLst/>
          </a:prstGeom>
          <a:noFill/>
          <a:ln>
            <a:noFill/>
          </a:ln>
        </p:spPr>
      </p:pic>
      <p:sp>
        <p:nvSpPr>
          <p:cNvPr id="1242" name="Google Shape;1242;p31"/>
          <p:cNvSpPr txBox="1"/>
          <p:nvPr/>
        </p:nvSpPr>
        <p:spPr>
          <a:xfrm>
            <a:off x="1" y="1"/>
            <a:ext cx="4867275" cy="900246"/>
          </a:xfrm>
          <a:prstGeom prst="rect">
            <a:avLst/>
          </a:prstGeom>
          <a:solidFill>
            <a:srgbClr val="003B5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250">
                <a:solidFill>
                  <a:srgbClr val="FFFFFF"/>
                </a:solidFill>
                <a:latin typeface="Arial"/>
                <a:ea typeface="Arial"/>
                <a:cs typeface="Arial"/>
                <a:sym typeface="Arial"/>
              </a:rPr>
              <a:t> </a:t>
            </a:r>
            <a:endParaRPr sz="5250">
              <a:solidFill>
                <a:srgbClr val="FFFFFF"/>
              </a:solidFill>
              <a:latin typeface="Arial"/>
              <a:ea typeface="Arial"/>
              <a:cs typeface="Arial"/>
              <a:sym typeface="Arial"/>
            </a:endParaRPr>
          </a:p>
        </p:txBody>
      </p:sp>
      <p:sp>
        <p:nvSpPr>
          <p:cNvPr id="1243" name="Google Shape;1243;p31"/>
          <p:cNvSpPr txBox="1"/>
          <p:nvPr/>
        </p:nvSpPr>
        <p:spPr>
          <a:xfrm>
            <a:off x="2092642" y="94629"/>
            <a:ext cx="454017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FFFFFF"/>
                </a:solidFill>
                <a:latin typeface="Arial"/>
                <a:ea typeface="Arial"/>
                <a:cs typeface="Arial"/>
                <a:sym typeface="Arial"/>
              </a:rPr>
              <a:t>Thank You</a:t>
            </a:r>
            <a:endParaRPr sz="5400" b="1">
              <a:solidFill>
                <a:srgbClr val="FFFFFF"/>
              </a:solidFill>
              <a:latin typeface="Arial"/>
              <a:ea typeface="Arial"/>
              <a:cs typeface="Arial"/>
              <a:sym typeface="Arial"/>
            </a:endParaRPr>
          </a:p>
        </p:txBody>
      </p:sp>
      <p:sp>
        <p:nvSpPr>
          <p:cNvPr id="1244" name="Google Shape;1244;p31"/>
          <p:cNvSpPr txBox="1"/>
          <p:nvPr/>
        </p:nvSpPr>
        <p:spPr>
          <a:xfrm>
            <a:off x="763728" y="3056852"/>
            <a:ext cx="4725055"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a:solidFill>
                  <a:srgbClr val="92D050"/>
                </a:solidFill>
                <a:latin typeface="Calibri"/>
                <a:ea typeface="Calibri"/>
                <a:cs typeface="Calibri"/>
                <a:sym typeface="Calibri"/>
              </a:rPr>
              <a:t>Contact Email: </a:t>
            </a:r>
            <a:r>
              <a:rPr lang="en-US" sz="2100" u="sng">
                <a:solidFill>
                  <a:srgbClr val="92D050"/>
                </a:solidFill>
                <a:latin typeface="Calibri"/>
                <a:ea typeface="Calibri"/>
                <a:cs typeface="Calibri"/>
                <a:sym typeface="Calibri"/>
              </a:rPr>
              <a:t>thirach@bonsucro.com</a:t>
            </a:r>
            <a:r>
              <a:rPr lang="en-US" sz="2100">
                <a:solidFill>
                  <a:srgbClr val="92D050"/>
                </a:solidFill>
                <a:latin typeface="Calibri"/>
                <a:ea typeface="Calibri"/>
                <a:cs typeface="Calibri"/>
                <a:sym typeface="Calibri"/>
              </a:rPr>
              <a:t> </a:t>
            </a:r>
            <a:endParaRPr sz="2100">
              <a:solidFill>
                <a:srgbClr val="92D050"/>
              </a:solidFill>
              <a:latin typeface="Calibri"/>
              <a:ea typeface="Calibri"/>
              <a:cs typeface="Calibri"/>
              <a:sym typeface="Calibri"/>
            </a:endParaRPr>
          </a:p>
        </p:txBody>
      </p:sp>
      <p:pic>
        <p:nvPicPr>
          <p:cNvPr id="1245" name="Google Shape;1245;p31" descr="Envelope outline"/>
          <p:cNvPicPr preferRelativeResize="0"/>
          <p:nvPr/>
        </p:nvPicPr>
        <p:blipFill rotWithShape="1">
          <a:blip r:embed="rId8">
            <a:alphaModFix/>
          </a:blip>
          <a:srcRect/>
          <a:stretch/>
        </p:blipFill>
        <p:spPr>
          <a:xfrm>
            <a:off x="146328" y="2948069"/>
            <a:ext cx="522636" cy="522636"/>
          </a:xfrm>
          <a:prstGeom prst="rect">
            <a:avLst/>
          </a:prstGeom>
          <a:noFill/>
          <a:ln>
            <a:noFill/>
          </a:ln>
        </p:spPr>
      </p:pic>
      <p:pic>
        <p:nvPicPr>
          <p:cNvPr id="1246" name="Google Shape;1246;p31"/>
          <p:cNvPicPr preferRelativeResize="0"/>
          <p:nvPr/>
        </p:nvPicPr>
        <p:blipFill rotWithShape="1">
          <a:blip r:embed="rId9">
            <a:alphaModFix/>
          </a:blip>
          <a:srcRect/>
          <a:stretch/>
        </p:blipFill>
        <p:spPr>
          <a:xfrm>
            <a:off x="6632812" y="3363485"/>
            <a:ext cx="2511188" cy="1759541"/>
          </a:xfrm>
          <a:prstGeom prst="rect">
            <a:avLst/>
          </a:prstGeom>
          <a:noFill/>
          <a:ln>
            <a:noFill/>
          </a:ln>
        </p:spPr>
      </p:pic>
      <p:pic>
        <p:nvPicPr>
          <p:cNvPr id="1247" name="Google Shape;1247;p31"/>
          <p:cNvPicPr preferRelativeResize="0"/>
          <p:nvPr/>
        </p:nvPicPr>
        <p:blipFill rotWithShape="1">
          <a:blip r:embed="rId10">
            <a:alphaModFix/>
          </a:blip>
          <a:srcRect b="37678"/>
          <a:stretch/>
        </p:blipFill>
        <p:spPr>
          <a:xfrm>
            <a:off x="0" y="1044703"/>
            <a:ext cx="9144000" cy="19033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32"/>
          <p:cNvSpPr txBox="1">
            <a:spLocks noGrp="1"/>
          </p:cNvSpPr>
          <p:nvPr>
            <p:ph type="ftr" idx="11"/>
          </p:nvPr>
        </p:nvSpPr>
        <p:spPr>
          <a:xfrm rot="-5400000">
            <a:off x="8259450" y="3975136"/>
            <a:ext cx="1058541" cy="16355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 Bonsucro  </a:t>
            </a:r>
            <a:endParaRPr/>
          </a:p>
          <a:p>
            <a:pPr marL="0" lvl="0" indent="0" algn="l" rtl="0">
              <a:spcBef>
                <a:spcPts val="0"/>
              </a:spcBef>
              <a:spcAft>
                <a:spcPts val="0"/>
              </a:spcAft>
              <a:buNone/>
            </a:pPr>
            <a:endParaRPr/>
          </a:p>
        </p:txBody>
      </p:sp>
      <p:sp>
        <p:nvSpPr>
          <p:cNvPr id="1253" name="Google Shape;1253;p32"/>
          <p:cNvSpPr txBox="1">
            <a:spLocks noGrp="1"/>
          </p:cNvSpPr>
          <p:nvPr>
            <p:ph type="sldNum" idx="12"/>
          </p:nvPr>
        </p:nvSpPr>
        <p:spPr>
          <a:xfrm>
            <a:off x="8419814" y="4712391"/>
            <a:ext cx="368906" cy="27384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3" descr="Darkened_shutterstock_109663556.jpg"/>
          <p:cNvPicPr preferRelativeResize="0"/>
          <p:nvPr/>
        </p:nvPicPr>
        <p:blipFill rotWithShape="1">
          <a:blip r:embed="rId3">
            <a:alphaModFix amt="80000"/>
          </a:blip>
          <a:srcRect/>
          <a:stretch/>
        </p:blipFill>
        <p:spPr>
          <a:xfrm>
            <a:off x="0" y="0"/>
            <a:ext cx="9144000" cy="5143500"/>
          </a:xfrm>
          <a:prstGeom prst="rect">
            <a:avLst/>
          </a:prstGeom>
          <a:noFill/>
          <a:ln>
            <a:noFill/>
          </a:ln>
        </p:spPr>
      </p:pic>
      <p:sp>
        <p:nvSpPr>
          <p:cNvPr id="849" name="Google Shape;849;p3"/>
          <p:cNvSpPr/>
          <p:nvPr/>
        </p:nvSpPr>
        <p:spPr>
          <a:xfrm>
            <a:off x="0" y="1"/>
            <a:ext cx="9144000" cy="1308485"/>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50" name="Google Shape;850;p3"/>
          <p:cNvSpPr/>
          <p:nvPr/>
        </p:nvSpPr>
        <p:spPr>
          <a:xfrm>
            <a:off x="394962" y="2000937"/>
            <a:ext cx="1962313" cy="923740"/>
          </a:xfrm>
          <a:custGeom>
            <a:avLst/>
            <a:gdLst/>
            <a:ahLst/>
            <a:cxnLst/>
            <a:rect l="l" t="t" r="r" b="b"/>
            <a:pathLst>
              <a:path w="2616416" h="1231654" extrusionOk="0">
                <a:moveTo>
                  <a:pt x="437" y="0"/>
                </a:moveTo>
                <a:lnTo>
                  <a:pt x="816301" y="0"/>
                </a:lnTo>
                <a:lnTo>
                  <a:pt x="826299" y="99178"/>
                </a:lnTo>
                <a:cubicBezTo>
                  <a:pt x="872188" y="323431"/>
                  <a:pt x="1070607" y="492123"/>
                  <a:pt x="1308426" y="492123"/>
                </a:cubicBezTo>
                <a:cubicBezTo>
                  <a:pt x="1546245" y="492123"/>
                  <a:pt x="1744664" y="323431"/>
                  <a:pt x="1790553" y="99178"/>
                </a:cubicBezTo>
                <a:lnTo>
                  <a:pt x="1800551" y="0"/>
                </a:lnTo>
                <a:lnTo>
                  <a:pt x="2616416" y="0"/>
                </a:lnTo>
                <a:cubicBezTo>
                  <a:pt x="2616228" y="345004"/>
                  <a:pt x="2614279" y="886650"/>
                  <a:pt x="2614091" y="1231654"/>
                </a:cubicBezTo>
                <a:lnTo>
                  <a:pt x="437" y="1231297"/>
                </a:lnTo>
                <a:cubicBezTo>
                  <a:pt x="1950" y="819351"/>
                  <a:pt x="-1076" y="411946"/>
                  <a:pt x="437" y="0"/>
                </a:cubicBezTo>
                <a:close/>
              </a:path>
            </a:pathLst>
          </a:custGeom>
          <a:solidFill>
            <a:srgbClr val="EDEDED">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51" name="Google Shape;851;p3"/>
          <p:cNvSpPr/>
          <p:nvPr/>
        </p:nvSpPr>
        <p:spPr>
          <a:xfrm>
            <a:off x="2525398" y="2002458"/>
            <a:ext cx="1962313" cy="923740"/>
          </a:xfrm>
          <a:custGeom>
            <a:avLst/>
            <a:gdLst/>
            <a:ahLst/>
            <a:cxnLst/>
            <a:rect l="l" t="t" r="r" b="b"/>
            <a:pathLst>
              <a:path w="2616416" h="1231654" extrusionOk="0">
                <a:moveTo>
                  <a:pt x="437" y="0"/>
                </a:moveTo>
                <a:lnTo>
                  <a:pt x="816301" y="0"/>
                </a:lnTo>
                <a:lnTo>
                  <a:pt x="826299" y="99178"/>
                </a:lnTo>
                <a:cubicBezTo>
                  <a:pt x="872188" y="323431"/>
                  <a:pt x="1070607" y="492123"/>
                  <a:pt x="1308426" y="492123"/>
                </a:cubicBezTo>
                <a:cubicBezTo>
                  <a:pt x="1546245" y="492123"/>
                  <a:pt x="1744664" y="323431"/>
                  <a:pt x="1790553" y="99178"/>
                </a:cubicBezTo>
                <a:lnTo>
                  <a:pt x="1800551" y="0"/>
                </a:lnTo>
                <a:lnTo>
                  <a:pt x="2616416" y="0"/>
                </a:lnTo>
                <a:cubicBezTo>
                  <a:pt x="2616228" y="345004"/>
                  <a:pt x="2614279" y="886650"/>
                  <a:pt x="2614091" y="1231654"/>
                </a:cubicBezTo>
                <a:lnTo>
                  <a:pt x="437" y="1231297"/>
                </a:lnTo>
                <a:cubicBezTo>
                  <a:pt x="1950" y="819351"/>
                  <a:pt x="-1076" y="411946"/>
                  <a:pt x="437" y="0"/>
                </a:cubicBezTo>
                <a:close/>
              </a:path>
            </a:pathLst>
          </a:custGeom>
          <a:solidFill>
            <a:srgbClr val="EDEDED">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52" name="Google Shape;852;p3"/>
          <p:cNvSpPr/>
          <p:nvPr/>
        </p:nvSpPr>
        <p:spPr>
          <a:xfrm>
            <a:off x="4655346" y="2000937"/>
            <a:ext cx="1962313" cy="923740"/>
          </a:xfrm>
          <a:custGeom>
            <a:avLst/>
            <a:gdLst/>
            <a:ahLst/>
            <a:cxnLst/>
            <a:rect l="l" t="t" r="r" b="b"/>
            <a:pathLst>
              <a:path w="2616416" h="1231654" extrusionOk="0">
                <a:moveTo>
                  <a:pt x="437" y="0"/>
                </a:moveTo>
                <a:lnTo>
                  <a:pt x="816301" y="0"/>
                </a:lnTo>
                <a:lnTo>
                  <a:pt x="826299" y="99178"/>
                </a:lnTo>
                <a:cubicBezTo>
                  <a:pt x="872188" y="323431"/>
                  <a:pt x="1070607" y="492123"/>
                  <a:pt x="1308426" y="492123"/>
                </a:cubicBezTo>
                <a:cubicBezTo>
                  <a:pt x="1546245" y="492123"/>
                  <a:pt x="1744664" y="323431"/>
                  <a:pt x="1790553" y="99178"/>
                </a:cubicBezTo>
                <a:lnTo>
                  <a:pt x="1800551" y="0"/>
                </a:lnTo>
                <a:lnTo>
                  <a:pt x="2616416" y="0"/>
                </a:lnTo>
                <a:cubicBezTo>
                  <a:pt x="2616228" y="345004"/>
                  <a:pt x="2614279" y="886650"/>
                  <a:pt x="2614091" y="1231654"/>
                </a:cubicBezTo>
                <a:lnTo>
                  <a:pt x="437" y="1231297"/>
                </a:lnTo>
                <a:cubicBezTo>
                  <a:pt x="1950" y="819351"/>
                  <a:pt x="-1076" y="411946"/>
                  <a:pt x="437" y="0"/>
                </a:cubicBezTo>
                <a:close/>
              </a:path>
            </a:pathLst>
          </a:custGeom>
          <a:solidFill>
            <a:srgbClr val="EDEDED">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53" name="Google Shape;853;p3"/>
          <p:cNvSpPr/>
          <p:nvPr/>
        </p:nvSpPr>
        <p:spPr>
          <a:xfrm>
            <a:off x="6790876" y="2000937"/>
            <a:ext cx="1962313" cy="923740"/>
          </a:xfrm>
          <a:custGeom>
            <a:avLst/>
            <a:gdLst/>
            <a:ahLst/>
            <a:cxnLst/>
            <a:rect l="l" t="t" r="r" b="b"/>
            <a:pathLst>
              <a:path w="2616416" h="1231654" extrusionOk="0">
                <a:moveTo>
                  <a:pt x="437" y="0"/>
                </a:moveTo>
                <a:lnTo>
                  <a:pt x="816301" y="0"/>
                </a:lnTo>
                <a:lnTo>
                  <a:pt x="826299" y="99178"/>
                </a:lnTo>
                <a:cubicBezTo>
                  <a:pt x="872188" y="323431"/>
                  <a:pt x="1070607" y="492123"/>
                  <a:pt x="1308426" y="492123"/>
                </a:cubicBezTo>
                <a:cubicBezTo>
                  <a:pt x="1546245" y="492123"/>
                  <a:pt x="1744664" y="323431"/>
                  <a:pt x="1790553" y="99178"/>
                </a:cubicBezTo>
                <a:lnTo>
                  <a:pt x="1800551" y="0"/>
                </a:lnTo>
                <a:lnTo>
                  <a:pt x="2616416" y="0"/>
                </a:lnTo>
                <a:cubicBezTo>
                  <a:pt x="2616228" y="345004"/>
                  <a:pt x="2614279" y="886650"/>
                  <a:pt x="2614091" y="1231654"/>
                </a:cubicBezTo>
                <a:lnTo>
                  <a:pt x="437" y="1231297"/>
                </a:lnTo>
                <a:cubicBezTo>
                  <a:pt x="1950" y="819351"/>
                  <a:pt x="-1076" y="411946"/>
                  <a:pt x="437" y="0"/>
                </a:cubicBezTo>
                <a:close/>
              </a:path>
            </a:pathLst>
          </a:custGeom>
          <a:solidFill>
            <a:srgbClr val="EDEDED">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54" name="Google Shape;854;p3"/>
          <p:cNvSpPr/>
          <p:nvPr/>
        </p:nvSpPr>
        <p:spPr>
          <a:xfrm>
            <a:off x="394962" y="3498024"/>
            <a:ext cx="1962313" cy="923740"/>
          </a:xfrm>
          <a:custGeom>
            <a:avLst/>
            <a:gdLst/>
            <a:ahLst/>
            <a:cxnLst/>
            <a:rect l="l" t="t" r="r" b="b"/>
            <a:pathLst>
              <a:path w="2616416" h="1231654" extrusionOk="0">
                <a:moveTo>
                  <a:pt x="437" y="0"/>
                </a:moveTo>
                <a:lnTo>
                  <a:pt x="816301" y="0"/>
                </a:lnTo>
                <a:lnTo>
                  <a:pt x="826299" y="99178"/>
                </a:lnTo>
                <a:cubicBezTo>
                  <a:pt x="872188" y="323431"/>
                  <a:pt x="1070607" y="492123"/>
                  <a:pt x="1308426" y="492123"/>
                </a:cubicBezTo>
                <a:cubicBezTo>
                  <a:pt x="1546245" y="492123"/>
                  <a:pt x="1744664" y="323431"/>
                  <a:pt x="1790553" y="99178"/>
                </a:cubicBezTo>
                <a:lnTo>
                  <a:pt x="1800551" y="0"/>
                </a:lnTo>
                <a:lnTo>
                  <a:pt x="2616416" y="0"/>
                </a:lnTo>
                <a:cubicBezTo>
                  <a:pt x="2616228" y="345004"/>
                  <a:pt x="2614279" y="886650"/>
                  <a:pt x="2614091" y="1231654"/>
                </a:cubicBezTo>
                <a:lnTo>
                  <a:pt x="437" y="1231297"/>
                </a:lnTo>
                <a:cubicBezTo>
                  <a:pt x="1950" y="819351"/>
                  <a:pt x="-1076" y="411946"/>
                  <a:pt x="437" y="0"/>
                </a:cubicBezTo>
                <a:close/>
              </a:path>
            </a:pathLst>
          </a:custGeom>
          <a:solidFill>
            <a:srgbClr val="EDEDED">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55" name="Google Shape;855;p3"/>
          <p:cNvSpPr/>
          <p:nvPr/>
        </p:nvSpPr>
        <p:spPr>
          <a:xfrm>
            <a:off x="2525398" y="3499542"/>
            <a:ext cx="1962313" cy="923740"/>
          </a:xfrm>
          <a:custGeom>
            <a:avLst/>
            <a:gdLst/>
            <a:ahLst/>
            <a:cxnLst/>
            <a:rect l="l" t="t" r="r" b="b"/>
            <a:pathLst>
              <a:path w="2616416" h="1231654" extrusionOk="0">
                <a:moveTo>
                  <a:pt x="437" y="0"/>
                </a:moveTo>
                <a:lnTo>
                  <a:pt x="816301" y="0"/>
                </a:lnTo>
                <a:lnTo>
                  <a:pt x="826299" y="99178"/>
                </a:lnTo>
                <a:cubicBezTo>
                  <a:pt x="872188" y="323431"/>
                  <a:pt x="1070607" y="492123"/>
                  <a:pt x="1308426" y="492123"/>
                </a:cubicBezTo>
                <a:cubicBezTo>
                  <a:pt x="1546245" y="492123"/>
                  <a:pt x="1744664" y="323431"/>
                  <a:pt x="1790553" y="99178"/>
                </a:cubicBezTo>
                <a:lnTo>
                  <a:pt x="1800551" y="0"/>
                </a:lnTo>
                <a:lnTo>
                  <a:pt x="2616416" y="0"/>
                </a:lnTo>
                <a:cubicBezTo>
                  <a:pt x="2616228" y="345004"/>
                  <a:pt x="2614279" y="886650"/>
                  <a:pt x="2614091" y="1231654"/>
                </a:cubicBezTo>
                <a:lnTo>
                  <a:pt x="437" y="1231297"/>
                </a:lnTo>
                <a:cubicBezTo>
                  <a:pt x="1950" y="819351"/>
                  <a:pt x="-1076" y="411946"/>
                  <a:pt x="437" y="0"/>
                </a:cubicBezTo>
                <a:close/>
              </a:path>
            </a:pathLst>
          </a:custGeom>
          <a:solidFill>
            <a:srgbClr val="EDEDED">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56" name="Google Shape;856;p3"/>
          <p:cNvSpPr/>
          <p:nvPr/>
        </p:nvSpPr>
        <p:spPr>
          <a:xfrm>
            <a:off x="4655346" y="3498021"/>
            <a:ext cx="1962313" cy="923740"/>
          </a:xfrm>
          <a:custGeom>
            <a:avLst/>
            <a:gdLst/>
            <a:ahLst/>
            <a:cxnLst/>
            <a:rect l="l" t="t" r="r" b="b"/>
            <a:pathLst>
              <a:path w="2616416" h="1231654" extrusionOk="0">
                <a:moveTo>
                  <a:pt x="437" y="0"/>
                </a:moveTo>
                <a:lnTo>
                  <a:pt x="816301" y="0"/>
                </a:lnTo>
                <a:lnTo>
                  <a:pt x="826299" y="99178"/>
                </a:lnTo>
                <a:cubicBezTo>
                  <a:pt x="872188" y="323431"/>
                  <a:pt x="1070607" y="492123"/>
                  <a:pt x="1308426" y="492123"/>
                </a:cubicBezTo>
                <a:cubicBezTo>
                  <a:pt x="1546245" y="492123"/>
                  <a:pt x="1744664" y="323431"/>
                  <a:pt x="1790553" y="99178"/>
                </a:cubicBezTo>
                <a:lnTo>
                  <a:pt x="1800551" y="0"/>
                </a:lnTo>
                <a:lnTo>
                  <a:pt x="2616416" y="0"/>
                </a:lnTo>
                <a:cubicBezTo>
                  <a:pt x="2616228" y="345004"/>
                  <a:pt x="2614279" y="886650"/>
                  <a:pt x="2614091" y="1231654"/>
                </a:cubicBezTo>
                <a:lnTo>
                  <a:pt x="437" y="1231297"/>
                </a:lnTo>
                <a:cubicBezTo>
                  <a:pt x="1950" y="819351"/>
                  <a:pt x="-1076" y="411946"/>
                  <a:pt x="437" y="0"/>
                </a:cubicBezTo>
                <a:close/>
              </a:path>
            </a:pathLst>
          </a:custGeom>
          <a:solidFill>
            <a:srgbClr val="EDEDED">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57" name="Google Shape;857;p3"/>
          <p:cNvSpPr/>
          <p:nvPr/>
        </p:nvSpPr>
        <p:spPr>
          <a:xfrm>
            <a:off x="6790876" y="3499542"/>
            <a:ext cx="1962313" cy="923740"/>
          </a:xfrm>
          <a:custGeom>
            <a:avLst/>
            <a:gdLst/>
            <a:ahLst/>
            <a:cxnLst/>
            <a:rect l="l" t="t" r="r" b="b"/>
            <a:pathLst>
              <a:path w="2616416" h="1231654" extrusionOk="0">
                <a:moveTo>
                  <a:pt x="437" y="0"/>
                </a:moveTo>
                <a:lnTo>
                  <a:pt x="816301" y="0"/>
                </a:lnTo>
                <a:lnTo>
                  <a:pt x="826299" y="99178"/>
                </a:lnTo>
                <a:cubicBezTo>
                  <a:pt x="872188" y="323431"/>
                  <a:pt x="1070607" y="492123"/>
                  <a:pt x="1308426" y="492123"/>
                </a:cubicBezTo>
                <a:cubicBezTo>
                  <a:pt x="1546245" y="492123"/>
                  <a:pt x="1744664" y="323431"/>
                  <a:pt x="1790553" y="99178"/>
                </a:cubicBezTo>
                <a:lnTo>
                  <a:pt x="1800551" y="0"/>
                </a:lnTo>
                <a:lnTo>
                  <a:pt x="2616416" y="0"/>
                </a:lnTo>
                <a:cubicBezTo>
                  <a:pt x="2616228" y="345004"/>
                  <a:pt x="2614279" y="886650"/>
                  <a:pt x="2614091" y="1231654"/>
                </a:cubicBezTo>
                <a:lnTo>
                  <a:pt x="437" y="1231297"/>
                </a:lnTo>
                <a:cubicBezTo>
                  <a:pt x="1950" y="819351"/>
                  <a:pt x="-1076" y="411946"/>
                  <a:pt x="437" y="0"/>
                </a:cubicBezTo>
                <a:close/>
              </a:path>
            </a:pathLst>
          </a:custGeom>
          <a:solidFill>
            <a:srgbClr val="EDEDED">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pic>
        <p:nvPicPr>
          <p:cNvPr id="858" name="Google Shape;858;p3" descr="Icons_shutterstock_277245245 [Converted].png"/>
          <p:cNvPicPr preferRelativeResize="0"/>
          <p:nvPr/>
        </p:nvPicPr>
        <p:blipFill rotWithShape="1">
          <a:blip r:embed="rId4">
            <a:alphaModFix/>
          </a:blip>
          <a:srcRect/>
          <a:stretch/>
        </p:blipFill>
        <p:spPr>
          <a:xfrm>
            <a:off x="1150120" y="1817010"/>
            <a:ext cx="443750" cy="323395"/>
          </a:xfrm>
          <a:prstGeom prst="rect">
            <a:avLst/>
          </a:prstGeom>
          <a:noFill/>
          <a:ln>
            <a:noFill/>
          </a:ln>
        </p:spPr>
      </p:pic>
      <p:pic>
        <p:nvPicPr>
          <p:cNvPr id="859" name="Google Shape;859;p3" descr="Icons_shutterstock_277245245 [Converted].png"/>
          <p:cNvPicPr preferRelativeResize="0"/>
          <p:nvPr/>
        </p:nvPicPr>
        <p:blipFill rotWithShape="1">
          <a:blip r:embed="rId5">
            <a:alphaModFix/>
          </a:blip>
          <a:srcRect/>
          <a:stretch/>
        </p:blipFill>
        <p:spPr>
          <a:xfrm>
            <a:off x="3318719" y="1817008"/>
            <a:ext cx="373287" cy="385172"/>
          </a:xfrm>
          <a:prstGeom prst="rect">
            <a:avLst/>
          </a:prstGeom>
          <a:noFill/>
          <a:ln>
            <a:noFill/>
          </a:ln>
        </p:spPr>
      </p:pic>
      <p:pic>
        <p:nvPicPr>
          <p:cNvPr id="860" name="Google Shape;860;p3" descr="fertilizer.png"/>
          <p:cNvPicPr preferRelativeResize="0"/>
          <p:nvPr/>
        </p:nvPicPr>
        <p:blipFill rotWithShape="1">
          <a:blip r:embed="rId6">
            <a:alphaModFix/>
          </a:blip>
          <a:srcRect/>
          <a:stretch/>
        </p:blipFill>
        <p:spPr>
          <a:xfrm>
            <a:off x="5486079" y="3350979"/>
            <a:ext cx="316210" cy="316210"/>
          </a:xfrm>
          <a:prstGeom prst="rect">
            <a:avLst/>
          </a:prstGeom>
          <a:noFill/>
          <a:ln>
            <a:noFill/>
          </a:ln>
        </p:spPr>
      </p:pic>
      <p:pic>
        <p:nvPicPr>
          <p:cNvPr id="861" name="Google Shape;861;p3" descr="tree-stump.png"/>
          <p:cNvPicPr preferRelativeResize="0"/>
          <p:nvPr/>
        </p:nvPicPr>
        <p:blipFill rotWithShape="1">
          <a:blip r:embed="rId7">
            <a:alphaModFix/>
          </a:blip>
          <a:srcRect/>
          <a:stretch/>
        </p:blipFill>
        <p:spPr>
          <a:xfrm>
            <a:off x="7630450" y="1864072"/>
            <a:ext cx="267990" cy="267990"/>
          </a:xfrm>
          <a:prstGeom prst="rect">
            <a:avLst/>
          </a:prstGeom>
          <a:noFill/>
          <a:ln>
            <a:noFill/>
          </a:ln>
        </p:spPr>
      </p:pic>
      <p:pic>
        <p:nvPicPr>
          <p:cNvPr id="862" name="Google Shape;862;p3" descr="Icons_shutterstock_277245245 [Converted].png"/>
          <p:cNvPicPr preferRelativeResize="0"/>
          <p:nvPr/>
        </p:nvPicPr>
        <p:blipFill rotWithShape="1">
          <a:blip r:embed="rId8">
            <a:alphaModFix/>
          </a:blip>
          <a:srcRect/>
          <a:stretch/>
        </p:blipFill>
        <p:spPr>
          <a:xfrm>
            <a:off x="3334112" y="3350979"/>
            <a:ext cx="330468" cy="340990"/>
          </a:xfrm>
          <a:prstGeom prst="rect">
            <a:avLst/>
          </a:prstGeom>
          <a:noFill/>
          <a:ln>
            <a:noFill/>
          </a:ln>
        </p:spPr>
      </p:pic>
      <p:pic>
        <p:nvPicPr>
          <p:cNvPr id="863" name="Google Shape;863;p3" descr="first-aid-kit.png"/>
          <p:cNvPicPr preferRelativeResize="0"/>
          <p:nvPr/>
        </p:nvPicPr>
        <p:blipFill rotWithShape="1">
          <a:blip r:embed="rId9">
            <a:alphaModFix/>
          </a:blip>
          <a:srcRect/>
          <a:stretch/>
        </p:blipFill>
        <p:spPr>
          <a:xfrm>
            <a:off x="7630450" y="3350978"/>
            <a:ext cx="285798" cy="285798"/>
          </a:xfrm>
          <a:prstGeom prst="rect">
            <a:avLst/>
          </a:prstGeom>
          <a:noFill/>
          <a:ln>
            <a:noFill/>
          </a:ln>
        </p:spPr>
      </p:pic>
      <p:sp>
        <p:nvSpPr>
          <p:cNvPr id="864" name="Google Shape;864;p3"/>
          <p:cNvSpPr/>
          <p:nvPr/>
        </p:nvSpPr>
        <p:spPr>
          <a:xfrm>
            <a:off x="1063126" y="1687780"/>
            <a:ext cx="626306" cy="626306"/>
          </a:xfrm>
          <a:prstGeom prst="donut">
            <a:avLst>
              <a:gd name="adj" fmla="val 7516"/>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dk1"/>
              </a:solidFill>
              <a:latin typeface="Libre Franklin"/>
              <a:ea typeface="Libre Franklin"/>
              <a:cs typeface="Libre Franklin"/>
              <a:sym typeface="Libre Franklin"/>
            </a:endParaRPr>
          </a:p>
        </p:txBody>
      </p:sp>
      <p:sp>
        <p:nvSpPr>
          <p:cNvPr id="865" name="Google Shape;865;p3"/>
          <p:cNvSpPr/>
          <p:nvPr/>
        </p:nvSpPr>
        <p:spPr>
          <a:xfrm>
            <a:off x="3193606" y="1687780"/>
            <a:ext cx="626306" cy="626306"/>
          </a:xfrm>
          <a:prstGeom prst="donut">
            <a:avLst>
              <a:gd name="adj" fmla="val 7516"/>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dk1"/>
              </a:solidFill>
              <a:latin typeface="Libre Franklin"/>
              <a:ea typeface="Libre Franklin"/>
              <a:cs typeface="Libre Franklin"/>
              <a:sym typeface="Libre Franklin"/>
            </a:endParaRPr>
          </a:p>
        </p:txBody>
      </p:sp>
      <p:sp>
        <p:nvSpPr>
          <p:cNvPr id="866" name="Google Shape;866;p3"/>
          <p:cNvSpPr/>
          <p:nvPr/>
        </p:nvSpPr>
        <p:spPr>
          <a:xfrm>
            <a:off x="5324086" y="1687780"/>
            <a:ext cx="626306" cy="626306"/>
          </a:xfrm>
          <a:prstGeom prst="donut">
            <a:avLst>
              <a:gd name="adj" fmla="val 7516"/>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dk1"/>
              </a:solidFill>
              <a:latin typeface="Libre Franklin"/>
              <a:ea typeface="Libre Franklin"/>
              <a:cs typeface="Libre Franklin"/>
              <a:sym typeface="Libre Franklin"/>
            </a:endParaRPr>
          </a:p>
        </p:txBody>
      </p:sp>
      <p:sp>
        <p:nvSpPr>
          <p:cNvPr id="867" name="Google Shape;867;p3"/>
          <p:cNvSpPr/>
          <p:nvPr/>
        </p:nvSpPr>
        <p:spPr>
          <a:xfrm>
            <a:off x="7454566" y="1687780"/>
            <a:ext cx="626306" cy="626306"/>
          </a:xfrm>
          <a:prstGeom prst="donut">
            <a:avLst>
              <a:gd name="adj" fmla="val 7516"/>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dk1"/>
              </a:solidFill>
              <a:latin typeface="Libre Franklin"/>
              <a:ea typeface="Libre Franklin"/>
              <a:cs typeface="Libre Franklin"/>
              <a:sym typeface="Libre Franklin"/>
            </a:endParaRPr>
          </a:p>
        </p:txBody>
      </p:sp>
      <p:sp>
        <p:nvSpPr>
          <p:cNvPr id="868" name="Google Shape;868;p3"/>
          <p:cNvSpPr/>
          <p:nvPr/>
        </p:nvSpPr>
        <p:spPr>
          <a:xfrm>
            <a:off x="395998" y="2318116"/>
            <a:ext cx="196127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2"/>
                </a:solidFill>
                <a:latin typeface="Sofia"/>
                <a:ea typeface="Sofia"/>
                <a:cs typeface="Sofia"/>
                <a:sym typeface="Sofia"/>
              </a:rPr>
              <a:t>Greenhouse gas emissions</a:t>
            </a:r>
            <a:endParaRPr/>
          </a:p>
        </p:txBody>
      </p:sp>
      <p:sp>
        <p:nvSpPr>
          <p:cNvPr id="869" name="Google Shape;869;p3"/>
          <p:cNvSpPr/>
          <p:nvPr/>
        </p:nvSpPr>
        <p:spPr>
          <a:xfrm>
            <a:off x="2529545" y="2422840"/>
            <a:ext cx="1961277" cy="32900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400">
                <a:solidFill>
                  <a:schemeClr val="dk2"/>
                </a:solidFill>
                <a:latin typeface="Sofia"/>
                <a:ea typeface="Sofia"/>
                <a:cs typeface="Sofia"/>
                <a:sym typeface="Sofia"/>
              </a:rPr>
              <a:t>Water use</a:t>
            </a:r>
            <a:endParaRPr/>
          </a:p>
        </p:txBody>
      </p:sp>
      <p:sp>
        <p:nvSpPr>
          <p:cNvPr id="870" name="Google Shape;870;p3"/>
          <p:cNvSpPr/>
          <p:nvPr/>
        </p:nvSpPr>
        <p:spPr>
          <a:xfrm>
            <a:off x="4608934" y="2422841"/>
            <a:ext cx="2048947" cy="32900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400">
                <a:solidFill>
                  <a:schemeClr val="dk2"/>
                </a:solidFill>
                <a:latin typeface="Sofia"/>
                <a:ea typeface="Sofia"/>
                <a:cs typeface="Sofia"/>
                <a:sym typeface="Sofia"/>
              </a:rPr>
              <a:t>Forced &amp; child labour</a:t>
            </a:r>
            <a:endParaRPr/>
          </a:p>
        </p:txBody>
      </p:sp>
      <p:sp>
        <p:nvSpPr>
          <p:cNvPr id="871" name="Google Shape;871;p3"/>
          <p:cNvSpPr/>
          <p:nvPr/>
        </p:nvSpPr>
        <p:spPr>
          <a:xfrm>
            <a:off x="6790874" y="2422840"/>
            <a:ext cx="1961277" cy="32900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400">
                <a:solidFill>
                  <a:schemeClr val="dk2"/>
                </a:solidFill>
                <a:latin typeface="Sofia"/>
                <a:ea typeface="Sofia"/>
                <a:cs typeface="Sofia"/>
                <a:sym typeface="Sofia"/>
              </a:rPr>
              <a:t>Deforestation</a:t>
            </a:r>
            <a:endParaRPr/>
          </a:p>
        </p:txBody>
      </p:sp>
      <p:sp>
        <p:nvSpPr>
          <p:cNvPr id="872" name="Google Shape;872;p3"/>
          <p:cNvSpPr/>
          <p:nvPr/>
        </p:nvSpPr>
        <p:spPr>
          <a:xfrm>
            <a:off x="1067275" y="3184867"/>
            <a:ext cx="626306" cy="626306"/>
          </a:xfrm>
          <a:prstGeom prst="donut">
            <a:avLst>
              <a:gd name="adj" fmla="val 7516"/>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dk1"/>
              </a:solidFill>
              <a:latin typeface="Libre Franklin"/>
              <a:ea typeface="Libre Franklin"/>
              <a:cs typeface="Libre Franklin"/>
              <a:sym typeface="Libre Franklin"/>
            </a:endParaRPr>
          </a:p>
        </p:txBody>
      </p:sp>
      <p:sp>
        <p:nvSpPr>
          <p:cNvPr id="873" name="Google Shape;873;p3"/>
          <p:cNvSpPr/>
          <p:nvPr/>
        </p:nvSpPr>
        <p:spPr>
          <a:xfrm>
            <a:off x="3197755" y="3184867"/>
            <a:ext cx="626306" cy="626306"/>
          </a:xfrm>
          <a:prstGeom prst="donut">
            <a:avLst>
              <a:gd name="adj" fmla="val 7516"/>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dk1"/>
              </a:solidFill>
              <a:latin typeface="Libre Franklin"/>
              <a:ea typeface="Libre Franklin"/>
              <a:cs typeface="Libre Franklin"/>
              <a:sym typeface="Libre Franklin"/>
            </a:endParaRPr>
          </a:p>
        </p:txBody>
      </p:sp>
      <p:sp>
        <p:nvSpPr>
          <p:cNvPr id="874" name="Google Shape;874;p3"/>
          <p:cNvSpPr/>
          <p:nvPr/>
        </p:nvSpPr>
        <p:spPr>
          <a:xfrm>
            <a:off x="5328235" y="3184867"/>
            <a:ext cx="626306" cy="626306"/>
          </a:xfrm>
          <a:prstGeom prst="donut">
            <a:avLst>
              <a:gd name="adj" fmla="val 7516"/>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dk1"/>
              </a:solidFill>
              <a:latin typeface="Libre Franklin"/>
              <a:ea typeface="Libre Franklin"/>
              <a:cs typeface="Libre Franklin"/>
              <a:sym typeface="Libre Franklin"/>
            </a:endParaRPr>
          </a:p>
        </p:txBody>
      </p:sp>
      <p:sp>
        <p:nvSpPr>
          <p:cNvPr id="875" name="Google Shape;875;p3"/>
          <p:cNvSpPr/>
          <p:nvPr/>
        </p:nvSpPr>
        <p:spPr>
          <a:xfrm>
            <a:off x="7458715" y="3184867"/>
            <a:ext cx="626306" cy="626306"/>
          </a:xfrm>
          <a:prstGeom prst="donut">
            <a:avLst>
              <a:gd name="adj" fmla="val 7516"/>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dk1"/>
              </a:solidFill>
              <a:latin typeface="Libre Franklin"/>
              <a:ea typeface="Libre Franklin"/>
              <a:cs typeface="Libre Franklin"/>
              <a:sym typeface="Libre Franklin"/>
            </a:endParaRPr>
          </a:p>
        </p:txBody>
      </p:sp>
      <p:sp>
        <p:nvSpPr>
          <p:cNvPr id="876" name="Google Shape;876;p3"/>
          <p:cNvSpPr/>
          <p:nvPr/>
        </p:nvSpPr>
        <p:spPr>
          <a:xfrm>
            <a:off x="342556" y="3862569"/>
            <a:ext cx="2079113" cy="58753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400">
                <a:solidFill>
                  <a:schemeClr val="dk2"/>
                </a:solidFill>
                <a:latin typeface="Sofia"/>
                <a:ea typeface="Sofia"/>
                <a:cs typeface="Sofia"/>
                <a:sym typeface="Sofia"/>
              </a:rPr>
              <a:t>Engaging smallholders at scale</a:t>
            </a:r>
            <a:endParaRPr/>
          </a:p>
        </p:txBody>
      </p:sp>
      <p:sp>
        <p:nvSpPr>
          <p:cNvPr id="877" name="Google Shape;877;p3"/>
          <p:cNvSpPr/>
          <p:nvPr/>
        </p:nvSpPr>
        <p:spPr>
          <a:xfrm>
            <a:off x="2533694" y="3946473"/>
            <a:ext cx="1961277" cy="32900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400">
                <a:solidFill>
                  <a:schemeClr val="dk2"/>
                </a:solidFill>
                <a:latin typeface="Sofia"/>
                <a:ea typeface="Sofia"/>
                <a:cs typeface="Sofia"/>
                <a:sym typeface="Sofia"/>
              </a:rPr>
              <a:t>Land rights</a:t>
            </a:r>
            <a:endParaRPr/>
          </a:p>
        </p:txBody>
      </p:sp>
      <p:sp>
        <p:nvSpPr>
          <p:cNvPr id="878" name="Google Shape;878;p3"/>
          <p:cNvSpPr/>
          <p:nvPr/>
        </p:nvSpPr>
        <p:spPr>
          <a:xfrm>
            <a:off x="4626511" y="3863433"/>
            <a:ext cx="204894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2"/>
                </a:solidFill>
                <a:latin typeface="Sofia"/>
                <a:ea typeface="Sofia"/>
                <a:cs typeface="Sofia"/>
                <a:sym typeface="Sofia"/>
              </a:rPr>
              <a:t>Fertiliser &amp; pesticide use</a:t>
            </a:r>
            <a:endParaRPr/>
          </a:p>
        </p:txBody>
      </p:sp>
      <p:sp>
        <p:nvSpPr>
          <p:cNvPr id="879" name="Google Shape;879;p3"/>
          <p:cNvSpPr/>
          <p:nvPr/>
        </p:nvSpPr>
        <p:spPr>
          <a:xfrm>
            <a:off x="6795023" y="3947995"/>
            <a:ext cx="1961277" cy="32900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400">
                <a:solidFill>
                  <a:schemeClr val="dk2"/>
                </a:solidFill>
                <a:latin typeface="Sofia"/>
                <a:ea typeface="Sofia"/>
                <a:cs typeface="Sofia"/>
                <a:sym typeface="Sofia"/>
              </a:rPr>
              <a:t>Health &amp; safety</a:t>
            </a:r>
            <a:endParaRPr/>
          </a:p>
        </p:txBody>
      </p:sp>
      <p:sp>
        <p:nvSpPr>
          <p:cNvPr id="880" name="Google Shape;880;p3"/>
          <p:cNvSpPr txBox="1"/>
          <p:nvPr/>
        </p:nvSpPr>
        <p:spPr>
          <a:xfrm rot="-5400000">
            <a:off x="8421115" y="4124283"/>
            <a:ext cx="1058541" cy="16355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700" b="0" i="0" u="none" strike="noStrike">
                <a:solidFill>
                  <a:srgbClr val="939393"/>
                </a:solidFill>
                <a:latin typeface="Sofia"/>
                <a:ea typeface="Sofia"/>
                <a:cs typeface="Sofia"/>
                <a:sym typeface="Sofia"/>
              </a:rPr>
              <a:t>© Bonsucro </a:t>
            </a:r>
            <a:endParaRPr/>
          </a:p>
        </p:txBody>
      </p:sp>
      <p:sp>
        <p:nvSpPr>
          <p:cNvPr id="881" name="Google Shape;881;p3"/>
          <p:cNvSpPr txBox="1"/>
          <p:nvPr/>
        </p:nvSpPr>
        <p:spPr>
          <a:xfrm>
            <a:off x="8673319" y="4883543"/>
            <a:ext cx="276680" cy="2053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800" b="0" i="0">
                <a:solidFill>
                  <a:srgbClr val="64BE28"/>
                </a:solidFill>
                <a:latin typeface="Sofia"/>
                <a:ea typeface="Sofia"/>
                <a:cs typeface="Sofia"/>
                <a:sym typeface="Sofia"/>
              </a:rPr>
              <a:t>3</a:t>
            </a:fld>
            <a:endParaRPr sz="800" b="0" i="0">
              <a:solidFill>
                <a:srgbClr val="64BE28"/>
              </a:solidFill>
              <a:latin typeface="Sofia"/>
              <a:ea typeface="Sofia"/>
              <a:cs typeface="Sofia"/>
              <a:sym typeface="Sofia"/>
            </a:endParaRPr>
          </a:p>
        </p:txBody>
      </p:sp>
      <p:pic>
        <p:nvPicPr>
          <p:cNvPr id="882" name="Google Shape;882;p3" descr="farm-tools.png"/>
          <p:cNvPicPr preferRelativeResize="0"/>
          <p:nvPr/>
        </p:nvPicPr>
        <p:blipFill rotWithShape="1">
          <a:blip r:embed="rId10">
            <a:alphaModFix/>
          </a:blip>
          <a:srcRect/>
          <a:stretch/>
        </p:blipFill>
        <p:spPr>
          <a:xfrm>
            <a:off x="1218893" y="3355794"/>
            <a:ext cx="301302" cy="301302"/>
          </a:xfrm>
          <a:prstGeom prst="rect">
            <a:avLst/>
          </a:prstGeom>
          <a:noFill/>
          <a:ln>
            <a:noFill/>
          </a:ln>
        </p:spPr>
      </p:pic>
      <p:pic>
        <p:nvPicPr>
          <p:cNvPr id="883" name="Google Shape;883;p3" descr="machete_B.png"/>
          <p:cNvPicPr preferRelativeResize="0"/>
          <p:nvPr/>
        </p:nvPicPr>
        <p:blipFill rotWithShape="1">
          <a:blip r:embed="rId11">
            <a:alphaModFix/>
          </a:blip>
          <a:srcRect/>
          <a:stretch/>
        </p:blipFill>
        <p:spPr>
          <a:xfrm>
            <a:off x="5452131" y="1815708"/>
            <a:ext cx="358512" cy="378118"/>
          </a:xfrm>
          <a:prstGeom prst="rect">
            <a:avLst/>
          </a:prstGeom>
          <a:noFill/>
          <a:ln>
            <a:noFill/>
          </a:ln>
        </p:spPr>
      </p:pic>
      <p:sp>
        <p:nvSpPr>
          <p:cNvPr id="884" name="Google Shape;884;p3"/>
          <p:cNvSpPr txBox="1"/>
          <p:nvPr/>
        </p:nvSpPr>
        <p:spPr>
          <a:xfrm>
            <a:off x="991060" y="283319"/>
            <a:ext cx="6749256" cy="818942"/>
          </a:xfrm>
          <a:prstGeom prst="rect">
            <a:avLst/>
          </a:prstGeom>
          <a:noFill/>
          <a:ln>
            <a:noFill/>
          </a:ln>
        </p:spPr>
        <p:txBody>
          <a:bodyPr spcFirstLastPara="1" wrap="square" lIns="34275" tIns="17125" rIns="34275" bIns="17125" anchor="t" anchorCtr="0">
            <a:spAutoFit/>
          </a:bodyPr>
          <a:lstStyle/>
          <a:p>
            <a:pPr marL="0" marR="0" lvl="0" indent="0" algn="ctr" rtl="0">
              <a:lnSpc>
                <a:spcPct val="110000"/>
              </a:lnSpc>
              <a:spcBef>
                <a:spcPts val="0"/>
              </a:spcBef>
              <a:spcAft>
                <a:spcPts val="0"/>
              </a:spcAft>
              <a:buNone/>
            </a:pPr>
            <a:r>
              <a:rPr lang="en-US" sz="2400" b="1">
                <a:solidFill>
                  <a:schemeClr val="lt1"/>
                </a:solidFill>
                <a:latin typeface="Sofia"/>
                <a:ea typeface="Sofia"/>
                <a:cs typeface="Sofia"/>
                <a:sym typeface="Sofia"/>
              </a:rPr>
              <a:t>Sugarcane production involves environmental and social challenges </a:t>
            </a:r>
            <a:endParaRPr/>
          </a:p>
        </p:txBody>
      </p:sp>
      <p:pic>
        <p:nvPicPr>
          <p:cNvPr id="885" name="Google Shape;885;p3" descr="A logo with green and white text&#10;&#10;Description automatically generated"/>
          <p:cNvPicPr preferRelativeResize="0"/>
          <p:nvPr/>
        </p:nvPicPr>
        <p:blipFill rotWithShape="1">
          <a:blip r:embed="rId12">
            <a:alphaModFix/>
          </a:blip>
          <a:srcRect/>
          <a:stretch/>
        </p:blipFill>
        <p:spPr>
          <a:xfrm>
            <a:off x="7591425" y="1"/>
            <a:ext cx="1429344" cy="10015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2" name="Google Shape;892;p4"/>
          <p:cNvSpPr/>
          <p:nvPr/>
        </p:nvSpPr>
        <p:spPr>
          <a:xfrm>
            <a:off x="0" y="-52638"/>
            <a:ext cx="9144000" cy="1104900"/>
          </a:xfrm>
          <a:prstGeom prst="rect">
            <a:avLst/>
          </a:prstGeom>
          <a:solidFill>
            <a:srgbClr val="013A5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893" name="Google Shape;893;p4"/>
          <p:cNvSpPr txBox="1"/>
          <p:nvPr/>
        </p:nvSpPr>
        <p:spPr>
          <a:xfrm>
            <a:off x="537375" y="350295"/>
            <a:ext cx="8069248" cy="412677"/>
          </a:xfrm>
          <a:prstGeom prst="rect">
            <a:avLst/>
          </a:prstGeom>
          <a:noFill/>
          <a:ln>
            <a:noFill/>
          </a:ln>
        </p:spPr>
        <p:txBody>
          <a:bodyPr spcFirstLastPara="1" wrap="square" lIns="34275" tIns="17125" rIns="34275" bIns="17125" anchor="t" anchorCtr="0">
            <a:spAutoFit/>
          </a:bodyPr>
          <a:lstStyle/>
          <a:p>
            <a:pPr marL="0" marR="0" lvl="0" indent="0" algn="ctr" rtl="0">
              <a:lnSpc>
                <a:spcPct val="110000"/>
              </a:lnSpc>
              <a:spcBef>
                <a:spcPts val="0"/>
              </a:spcBef>
              <a:spcAft>
                <a:spcPts val="0"/>
              </a:spcAft>
              <a:buNone/>
            </a:pPr>
            <a:r>
              <a:rPr lang="en-US" sz="2400" b="1">
                <a:solidFill>
                  <a:schemeClr val="lt1"/>
                </a:solidFill>
                <a:latin typeface="Sofia"/>
                <a:ea typeface="Sofia"/>
                <a:cs typeface="Sofia"/>
                <a:sym typeface="Sofia"/>
              </a:rPr>
              <a:t>Bonsucro’s role</a:t>
            </a:r>
            <a:endParaRPr/>
          </a:p>
        </p:txBody>
      </p:sp>
      <p:grpSp>
        <p:nvGrpSpPr>
          <p:cNvPr id="894" name="Google Shape;894;p4"/>
          <p:cNvGrpSpPr/>
          <p:nvPr/>
        </p:nvGrpSpPr>
        <p:grpSpPr>
          <a:xfrm>
            <a:off x="1074623" y="2853693"/>
            <a:ext cx="1350000" cy="1350000"/>
            <a:chOff x="1606775" y="3809321"/>
            <a:chExt cx="1800000" cy="1659762"/>
          </a:xfrm>
        </p:grpSpPr>
        <p:sp>
          <p:nvSpPr>
            <p:cNvPr id="895" name="Google Shape;895;p4"/>
            <p:cNvSpPr/>
            <p:nvPr/>
          </p:nvSpPr>
          <p:spPr>
            <a:xfrm>
              <a:off x="1606775" y="3809321"/>
              <a:ext cx="1800000" cy="1659762"/>
            </a:xfrm>
            <a:prstGeom prst="ellipse">
              <a:avLst/>
            </a:prstGeom>
            <a:solidFill>
              <a:srgbClr val="1F65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pic>
          <p:nvPicPr>
            <p:cNvPr id="896" name="Google Shape;896;p4"/>
            <p:cNvPicPr preferRelativeResize="0"/>
            <p:nvPr/>
          </p:nvPicPr>
          <p:blipFill rotWithShape="1">
            <a:blip r:embed="rId3">
              <a:alphaModFix/>
            </a:blip>
            <a:srcRect/>
            <a:stretch/>
          </p:blipFill>
          <p:spPr>
            <a:xfrm>
              <a:off x="1698233" y="3954215"/>
              <a:ext cx="1591338" cy="1452523"/>
            </a:xfrm>
            <a:prstGeom prst="rect">
              <a:avLst/>
            </a:prstGeom>
            <a:noFill/>
            <a:ln>
              <a:noFill/>
            </a:ln>
          </p:spPr>
        </p:pic>
      </p:grpSp>
      <p:sp>
        <p:nvSpPr>
          <p:cNvPr id="897" name="Google Shape;897;p4"/>
          <p:cNvSpPr txBox="1"/>
          <p:nvPr/>
        </p:nvSpPr>
        <p:spPr>
          <a:xfrm>
            <a:off x="105572" y="4326409"/>
            <a:ext cx="353076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003B5C"/>
                </a:solidFill>
                <a:latin typeface="Sofia"/>
                <a:ea typeface="Sofia"/>
                <a:cs typeface="Sofia"/>
                <a:sym typeface="Sofia"/>
              </a:rPr>
              <a:t>To address critical challenges – </a:t>
            </a:r>
            <a:endParaRPr/>
          </a:p>
          <a:p>
            <a:pPr marL="0" marR="0" lvl="0" indent="0" algn="ctr" rtl="0">
              <a:spcBef>
                <a:spcPts val="0"/>
              </a:spcBef>
              <a:spcAft>
                <a:spcPts val="0"/>
              </a:spcAft>
              <a:buNone/>
            </a:pPr>
            <a:r>
              <a:rPr lang="en-US" sz="1200">
                <a:solidFill>
                  <a:srgbClr val="003B5C"/>
                </a:solidFill>
                <a:latin typeface="Sofia"/>
                <a:ea typeface="Sofia"/>
                <a:cs typeface="Sofia"/>
                <a:sym typeface="Sofia"/>
              </a:rPr>
              <a:t>environmental, social and economic  </a:t>
            </a:r>
            <a:endParaRPr/>
          </a:p>
          <a:p>
            <a:pPr marL="0" marR="0" lvl="0" indent="0" algn="ctr" rtl="0">
              <a:spcBef>
                <a:spcPts val="0"/>
              </a:spcBef>
              <a:spcAft>
                <a:spcPts val="0"/>
              </a:spcAft>
              <a:buNone/>
            </a:pPr>
            <a:r>
              <a:rPr lang="en-US" sz="1200">
                <a:solidFill>
                  <a:srgbClr val="003B5C"/>
                </a:solidFill>
                <a:latin typeface="Sofia"/>
                <a:ea typeface="Sofia"/>
                <a:cs typeface="Sofia"/>
                <a:sym typeface="Sofia"/>
              </a:rPr>
              <a:t>- in the sugarcane sector</a:t>
            </a:r>
            <a:endParaRPr sz="1200">
              <a:solidFill>
                <a:schemeClr val="dk1"/>
              </a:solidFill>
              <a:latin typeface="Sofia"/>
              <a:ea typeface="Sofia"/>
              <a:cs typeface="Sofia"/>
              <a:sym typeface="Sofia"/>
            </a:endParaRPr>
          </a:p>
        </p:txBody>
      </p:sp>
      <p:sp>
        <p:nvSpPr>
          <p:cNvPr id="898" name="Google Shape;898;p4"/>
          <p:cNvSpPr txBox="1"/>
          <p:nvPr/>
        </p:nvSpPr>
        <p:spPr>
          <a:xfrm>
            <a:off x="5943600" y="4313634"/>
            <a:ext cx="276225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003B5C"/>
                </a:solidFill>
                <a:latin typeface="Sofia"/>
                <a:ea typeface="Sofia"/>
                <a:cs typeface="Sofia"/>
                <a:sym typeface="Sofia"/>
              </a:rPr>
              <a:t>To drive both performance and impact through our system of sustainability standards</a:t>
            </a:r>
            <a:endParaRPr sz="1200">
              <a:solidFill>
                <a:schemeClr val="dk1"/>
              </a:solidFill>
              <a:latin typeface="Sofia"/>
              <a:ea typeface="Sofia"/>
              <a:cs typeface="Sofia"/>
              <a:sym typeface="Sofia"/>
            </a:endParaRPr>
          </a:p>
        </p:txBody>
      </p:sp>
      <p:pic>
        <p:nvPicPr>
          <p:cNvPr id="899" name="Google Shape;899;p4" descr="Icon&#10;&#10;Description automatically generated"/>
          <p:cNvPicPr preferRelativeResize="0"/>
          <p:nvPr/>
        </p:nvPicPr>
        <p:blipFill rotWithShape="1">
          <a:blip r:embed="rId4">
            <a:alphaModFix/>
          </a:blip>
          <a:srcRect/>
          <a:stretch/>
        </p:blipFill>
        <p:spPr>
          <a:xfrm>
            <a:off x="6719377" y="2858555"/>
            <a:ext cx="1350000" cy="1350000"/>
          </a:xfrm>
          <a:prstGeom prst="rect">
            <a:avLst/>
          </a:prstGeom>
          <a:noFill/>
          <a:ln>
            <a:noFill/>
          </a:ln>
        </p:spPr>
      </p:pic>
      <p:grpSp>
        <p:nvGrpSpPr>
          <p:cNvPr id="900" name="Google Shape;900;p4"/>
          <p:cNvGrpSpPr/>
          <p:nvPr/>
        </p:nvGrpSpPr>
        <p:grpSpPr>
          <a:xfrm>
            <a:off x="3897000" y="2678240"/>
            <a:ext cx="1350000" cy="1350000"/>
            <a:chOff x="5027121" y="3273229"/>
            <a:chExt cx="2089113" cy="2052406"/>
          </a:xfrm>
        </p:grpSpPr>
        <p:sp>
          <p:nvSpPr>
            <p:cNvPr id="901" name="Google Shape;901;p4"/>
            <p:cNvSpPr/>
            <p:nvPr/>
          </p:nvSpPr>
          <p:spPr>
            <a:xfrm>
              <a:off x="5027121" y="3273229"/>
              <a:ext cx="2089113" cy="2052406"/>
            </a:xfrm>
            <a:prstGeom prst="ellipse">
              <a:avLst/>
            </a:prstGeom>
            <a:solidFill>
              <a:srgbClr val="1F65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pic>
          <p:nvPicPr>
            <p:cNvPr id="902" name="Google Shape;902;p4" descr="Bonsucro-icons-Final_community-support.png"/>
            <p:cNvPicPr preferRelativeResize="0"/>
            <p:nvPr/>
          </p:nvPicPr>
          <p:blipFill rotWithShape="1">
            <a:blip r:embed="rId5">
              <a:alphaModFix/>
            </a:blip>
            <a:srcRect/>
            <a:stretch/>
          </p:blipFill>
          <p:spPr>
            <a:xfrm>
              <a:off x="5110987" y="3302263"/>
              <a:ext cx="1970021" cy="1970021"/>
            </a:xfrm>
            <a:prstGeom prst="rect">
              <a:avLst/>
            </a:prstGeom>
            <a:noFill/>
            <a:ln>
              <a:noFill/>
            </a:ln>
          </p:spPr>
        </p:pic>
      </p:grpSp>
      <p:sp>
        <p:nvSpPr>
          <p:cNvPr id="903" name="Google Shape;903;p4"/>
          <p:cNvSpPr/>
          <p:nvPr/>
        </p:nvSpPr>
        <p:spPr>
          <a:xfrm rot="10513009">
            <a:off x="2770286" y="3275311"/>
            <a:ext cx="781050" cy="247296"/>
          </a:xfrm>
          <a:prstGeom prst="rightArrow">
            <a:avLst>
              <a:gd name="adj1" fmla="val 50000"/>
              <a:gd name="adj2" fmla="val 50000"/>
            </a:avLst>
          </a:prstGeom>
          <a:solidFill>
            <a:srgbClr val="97D700"/>
          </a:solidFill>
          <a:ln w="9525" cap="flat" cmpd="sng">
            <a:solidFill>
              <a:srgbClr val="60BC2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Libre Franklin"/>
              <a:ea typeface="Libre Franklin"/>
              <a:cs typeface="Libre Franklin"/>
              <a:sym typeface="Libre Franklin"/>
            </a:endParaRPr>
          </a:p>
        </p:txBody>
      </p:sp>
      <p:sp>
        <p:nvSpPr>
          <p:cNvPr id="904" name="Google Shape;904;p4"/>
          <p:cNvSpPr/>
          <p:nvPr/>
        </p:nvSpPr>
        <p:spPr>
          <a:xfrm rot="238355">
            <a:off x="5601395" y="3275311"/>
            <a:ext cx="781050" cy="247296"/>
          </a:xfrm>
          <a:prstGeom prst="rightArrow">
            <a:avLst>
              <a:gd name="adj1" fmla="val 50000"/>
              <a:gd name="adj2" fmla="val 50000"/>
            </a:avLst>
          </a:prstGeom>
          <a:solidFill>
            <a:srgbClr val="97D700"/>
          </a:solidFill>
          <a:ln w="9525" cap="flat" cmpd="sng">
            <a:solidFill>
              <a:srgbClr val="60BC2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Libre Franklin"/>
              <a:ea typeface="Libre Franklin"/>
              <a:cs typeface="Libre Franklin"/>
              <a:sym typeface="Libre Franklin"/>
            </a:endParaRPr>
          </a:p>
        </p:txBody>
      </p:sp>
      <p:sp>
        <p:nvSpPr>
          <p:cNvPr id="905" name="Google Shape;905;p4"/>
          <p:cNvSpPr txBox="1"/>
          <p:nvPr/>
        </p:nvSpPr>
        <p:spPr>
          <a:xfrm>
            <a:off x="219075" y="1290725"/>
            <a:ext cx="86677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3B5C"/>
                </a:solidFill>
                <a:latin typeface="Sofia"/>
                <a:ea typeface="Sofia"/>
                <a:cs typeface="Sofia"/>
                <a:sym typeface="Sofia"/>
              </a:rPr>
              <a:t>We act as a catalyst for transformation. Our purpose is to collectively accelerate the sustainable production and uses of sugarcane.</a:t>
            </a:r>
            <a:endParaRPr sz="1800">
              <a:solidFill>
                <a:schemeClr val="dk1"/>
              </a:solidFill>
              <a:latin typeface="Sofia"/>
              <a:ea typeface="Sofia"/>
              <a:cs typeface="Sofia"/>
              <a:sym typeface="Sofia"/>
            </a:endParaRPr>
          </a:p>
        </p:txBody>
      </p:sp>
      <p:sp>
        <p:nvSpPr>
          <p:cNvPr id="906" name="Google Shape;906;p4"/>
          <p:cNvSpPr txBox="1"/>
          <p:nvPr/>
        </p:nvSpPr>
        <p:spPr>
          <a:xfrm>
            <a:off x="3078003" y="2050348"/>
            <a:ext cx="3019426"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rgbClr val="003B5C"/>
                </a:solidFill>
                <a:latin typeface="Sofia"/>
                <a:ea typeface="Sofia"/>
                <a:cs typeface="Sofia"/>
                <a:sym typeface="Sofia"/>
              </a:rPr>
              <a:t>We convene </a:t>
            </a:r>
            <a:r>
              <a:rPr lang="en-US" sz="1500" b="1">
                <a:solidFill>
                  <a:srgbClr val="97D700"/>
                </a:solidFill>
                <a:latin typeface="Sofia"/>
                <a:ea typeface="Sofia"/>
                <a:cs typeface="Sofia"/>
                <a:sym typeface="Sofia"/>
              </a:rPr>
              <a:t>over 300 members </a:t>
            </a:r>
            <a:r>
              <a:rPr lang="en-US" sz="1500">
                <a:solidFill>
                  <a:srgbClr val="003B5C"/>
                </a:solidFill>
                <a:latin typeface="Sofia"/>
                <a:ea typeface="Sofia"/>
                <a:cs typeface="Sofia"/>
                <a:sym typeface="Sofia"/>
              </a:rPr>
              <a:t>from more than 50 countries…</a:t>
            </a:r>
            <a:endParaRPr sz="1500">
              <a:solidFill>
                <a:schemeClr val="dk1"/>
              </a:solidFill>
              <a:latin typeface="Sofia"/>
              <a:ea typeface="Sofia"/>
              <a:cs typeface="Sofia"/>
              <a:sym typeface="Sofia"/>
            </a:endParaRPr>
          </a:p>
        </p:txBody>
      </p:sp>
      <p:pic>
        <p:nvPicPr>
          <p:cNvPr id="907" name="Google Shape;907;p4" descr="A logo with green and white text&#10;&#10;Description automatically generated"/>
          <p:cNvPicPr preferRelativeResize="0"/>
          <p:nvPr/>
        </p:nvPicPr>
        <p:blipFill rotWithShape="1">
          <a:blip r:embed="rId6">
            <a:alphaModFix/>
          </a:blip>
          <a:srcRect/>
          <a:stretch/>
        </p:blipFill>
        <p:spPr>
          <a:xfrm>
            <a:off x="7591425" y="1"/>
            <a:ext cx="1429344" cy="10015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5" descr="Map&#10;&#10;Description automatically generated"/>
          <p:cNvPicPr preferRelativeResize="0"/>
          <p:nvPr/>
        </p:nvPicPr>
        <p:blipFill rotWithShape="1">
          <a:blip r:embed="rId3">
            <a:alphaModFix/>
          </a:blip>
          <a:srcRect b="16739"/>
          <a:stretch/>
        </p:blipFill>
        <p:spPr>
          <a:xfrm>
            <a:off x="896015" y="808423"/>
            <a:ext cx="7278701" cy="4282491"/>
          </a:xfrm>
          <a:prstGeom prst="rect">
            <a:avLst/>
          </a:prstGeom>
          <a:noFill/>
          <a:ln>
            <a:noFill/>
          </a:ln>
        </p:spPr>
      </p:pic>
      <p:sp>
        <p:nvSpPr>
          <p:cNvPr id="914" name="Google Shape;914;p5"/>
          <p:cNvSpPr txBox="1">
            <a:spLocks noGrp="1"/>
          </p:cNvSpPr>
          <p:nvPr>
            <p:ph type="title"/>
          </p:nvPr>
        </p:nvSpPr>
        <p:spPr>
          <a:xfrm>
            <a:off x="590356" y="373075"/>
            <a:ext cx="6710558" cy="6284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Font typeface="Sofia"/>
              <a:buNone/>
            </a:pPr>
            <a:r>
              <a:rPr lang="en-US" b="1">
                <a:solidFill>
                  <a:schemeClr val="lt1"/>
                </a:solidFill>
                <a:latin typeface="Sofia"/>
                <a:ea typeface="Sofia"/>
                <a:cs typeface="Sofia"/>
                <a:sym typeface="Sofia"/>
              </a:rPr>
              <a:t>Bonsucro Worldwide</a:t>
            </a:r>
            <a:endParaRPr b="1">
              <a:solidFill>
                <a:schemeClr val="lt1"/>
              </a:solidFill>
              <a:latin typeface="Sofia"/>
              <a:ea typeface="Sofia"/>
              <a:cs typeface="Sofia"/>
              <a:sym typeface="Sofia"/>
            </a:endParaRPr>
          </a:p>
        </p:txBody>
      </p:sp>
      <p:sp>
        <p:nvSpPr>
          <p:cNvPr id="915" name="Google Shape;915;p5"/>
          <p:cNvSpPr txBox="1"/>
          <p:nvPr/>
        </p:nvSpPr>
        <p:spPr>
          <a:xfrm>
            <a:off x="419083" y="3959734"/>
            <a:ext cx="1637373" cy="867602"/>
          </a:xfrm>
          <a:prstGeom prst="rect">
            <a:avLst/>
          </a:prstGeom>
          <a:solidFill>
            <a:schemeClr val="lt1"/>
          </a:solidFill>
          <a:ln w="9525" cap="flat" cmpd="sng">
            <a:solidFill>
              <a:srgbClr val="D4D4D4"/>
            </a:solidFill>
            <a:prstDash val="solid"/>
            <a:round/>
            <a:headEnd type="none" w="sm" len="sm"/>
            <a:tailEnd type="none" w="sm" len="sm"/>
          </a:ln>
          <a:effectLst>
            <a:outerShdw blurRad="63500" algn="ctr" rotWithShape="0">
              <a:schemeClr val="dk1">
                <a:alpha val="4705"/>
              </a:schemeClr>
            </a:outerShdw>
          </a:effectLst>
        </p:spPr>
        <p:txBody>
          <a:bodyPr spcFirstLastPara="1" wrap="square" lIns="68575" tIns="34275" rIns="68575" bIns="34275" anchor="t" anchorCtr="0">
            <a:noAutofit/>
          </a:bodyPr>
          <a:lstStyle/>
          <a:p>
            <a:pPr marL="341621" marR="0" lvl="0" indent="-341621" algn="l" rtl="0">
              <a:spcBef>
                <a:spcPts val="0"/>
              </a:spcBef>
              <a:spcAft>
                <a:spcPts val="0"/>
              </a:spcAft>
              <a:buNone/>
            </a:pPr>
            <a:r>
              <a:rPr lang="en-US" sz="1200" b="1">
                <a:solidFill>
                  <a:srgbClr val="91D400"/>
                </a:solidFill>
                <a:latin typeface="Sofia"/>
                <a:ea typeface="Sofia"/>
                <a:cs typeface="Sofia"/>
                <a:sym typeface="Sofia"/>
              </a:rPr>
              <a:t>Brazil</a:t>
            </a:r>
            <a:endParaRPr sz="2400">
              <a:solidFill>
                <a:schemeClr val="dk1"/>
              </a:solidFill>
              <a:latin typeface="Sofia"/>
              <a:ea typeface="Sofia"/>
              <a:cs typeface="Sofia"/>
              <a:sym typeface="Sofia"/>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Certified mills: </a:t>
            </a:r>
            <a:r>
              <a:rPr lang="en-US" sz="900" b="1">
                <a:solidFill>
                  <a:srgbClr val="000000"/>
                </a:solidFill>
                <a:latin typeface="Sofia"/>
                <a:ea typeface="Sofia"/>
                <a:cs typeface="Sofia"/>
                <a:sym typeface="Sofia"/>
              </a:rPr>
              <a:t>82</a:t>
            </a:r>
            <a:endParaRPr sz="900">
              <a:solidFill>
                <a:srgbClr val="000000"/>
              </a:solidFill>
              <a:latin typeface="Sofia"/>
              <a:ea typeface="Sofia"/>
              <a:cs typeface="Sofia"/>
              <a:sym typeface="Sofia"/>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Members: </a:t>
            </a:r>
            <a:r>
              <a:rPr lang="en-US" sz="900" b="1">
                <a:solidFill>
                  <a:srgbClr val="000000"/>
                </a:solidFill>
                <a:latin typeface="Sofia"/>
                <a:ea typeface="Sofia"/>
                <a:cs typeface="Sofia"/>
                <a:sym typeface="Sofia"/>
              </a:rPr>
              <a:t>64</a:t>
            </a:r>
            <a:endParaRPr sz="900" b="1">
              <a:solidFill>
                <a:srgbClr val="000000"/>
              </a:solidFill>
              <a:latin typeface="Sofia"/>
              <a:ea typeface="Sofia"/>
              <a:cs typeface="Sofia"/>
              <a:sym typeface="Sofia"/>
            </a:endParaRPr>
          </a:p>
          <a:p>
            <a:pPr marL="168906" marR="0" lvl="0" indent="-168906" algn="l" rtl="0">
              <a:spcBef>
                <a:spcPts val="0"/>
              </a:spcBef>
              <a:spcAft>
                <a:spcPts val="0"/>
              </a:spcAft>
              <a:buClr>
                <a:srgbClr val="000000"/>
              </a:buClr>
              <a:buSzPts val="900"/>
              <a:buFont typeface="Arial"/>
              <a:buChar char="•"/>
            </a:pPr>
            <a:r>
              <a:rPr lang="en-US" sz="900" b="1">
                <a:solidFill>
                  <a:srgbClr val="000000"/>
                </a:solidFill>
                <a:latin typeface="Sofia"/>
                <a:ea typeface="Sofia"/>
                <a:cs typeface="Sofia"/>
                <a:sym typeface="Sofia"/>
              </a:rPr>
              <a:t>101</a:t>
            </a:r>
            <a:r>
              <a:rPr lang="en-US" sz="900">
                <a:solidFill>
                  <a:srgbClr val="000000"/>
                </a:solidFill>
                <a:latin typeface="Sofia"/>
                <a:ea typeface="Sofia"/>
                <a:cs typeface="Sofia"/>
                <a:sym typeface="Sofia"/>
              </a:rPr>
              <a:t> Chain of Custody certificates</a:t>
            </a:r>
            <a:endParaRPr sz="900">
              <a:solidFill>
                <a:srgbClr val="000000"/>
              </a:solidFill>
              <a:latin typeface="Sofia"/>
              <a:ea typeface="Sofia"/>
              <a:cs typeface="Sofia"/>
              <a:sym typeface="Sofia"/>
            </a:endParaRPr>
          </a:p>
          <a:p>
            <a:pPr marL="0" marR="0" lvl="0" indent="0" algn="l" rtl="0">
              <a:spcBef>
                <a:spcPts val="0"/>
              </a:spcBef>
              <a:spcAft>
                <a:spcPts val="0"/>
              </a:spcAft>
              <a:buNone/>
            </a:pPr>
            <a:endParaRPr sz="1200" b="1">
              <a:solidFill>
                <a:srgbClr val="0065E5"/>
              </a:solidFill>
              <a:latin typeface="Sofia"/>
              <a:ea typeface="Sofia"/>
              <a:cs typeface="Sofia"/>
              <a:sym typeface="Sofia"/>
            </a:endParaRPr>
          </a:p>
        </p:txBody>
      </p:sp>
      <p:cxnSp>
        <p:nvCxnSpPr>
          <p:cNvPr id="916" name="Google Shape;916;p5"/>
          <p:cNvCxnSpPr/>
          <p:nvPr/>
        </p:nvCxnSpPr>
        <p:spPr>
          <a:xfrm rot="10800000" flipH="1">
            <a:off x="2041809" y="3974294"/>
            <a:ext cx="1506000" cy="635100"/>
          </a:xfrm>
          <a:prstGeom prst="bentConnector3">
            <a:avLst>
              <a:gd name="adj1" fmla="val 98989"/>
            </a:avLst>
          </a:prstGeom>
          <a:noFill/>
          <a:ln w="28575" cap="flat" cmpd="sng">
            <a:solidFill>
              <a:srgbClr val="FFFFFF"/>
            </a:solidFill>
            <a:prstDash val="solid"/>
            <a:round/>
            <a:headEnd type="none" w="sm" len="sm"/>
            <a:tailEnd type="oval" w="med" len="med"/>
          </a:ln>
        </p:spPr>
      </p:cxnSp>
      <p:cxnSp>
        <p:nvCxnSpPr>
          <p:cNvPr id="917" name="Google Shape;917;p5"/>
          <p:cNvCxnSpPr/>
          <p:nvPr/>
        </p:nvCxnSpPr>
        <p:spPr>
          <a:xfrm flipH="1">
            <a:off x="6575282" y="2166745"/>
            <a:ext cx="1601700" cy="405900"/>
          </a:xfrm>
          <a:prstGeom prst="bentConnector3">
            <a:avLst>
              <a:gd name="adj1" fmla="val 50001"/>
            </a:avLst>
          </a:prstGeom>
          <a:noFill/>
          <a:ln w="28575" cap="flat" cmpd="sng">
            <a:solidFill>
              <a:schemeClr val="lt1"/>
            </a:solidFill>
            <a:prstDash val="solid"/>
            <a:round/>
            <a:headEnd type="none" w="sm" len="sm"/>
            <a:tailEnd type="oval" w="med" len="med"/>
          </a:ln>
        </p:spPr>
      </p:cxnSp>
      <p:cxnSp>
        <p:nvCxnSpPr>
          <p:cNvPr id="918" name="Google Shape;918;p5"/>
          <p:cNvCxnSpPr/>
          <p:nvPr/>
        </p:nvCxnSpPr>
        <p:spPr>
          <a:xfrm rot="5400000" flipH="1">
            <a:off x="4859107" y="3165414"/>
            <a:ext cx="1388100" cy="1024500"/>
          </a:xfrm>
          <a:prstGeom prst="bentConnector3">
            <a:avLst>
              <a:gd name="adj1" fmla="val 0"/>
            </a:avLst>
          </a:prstGeom>
          <a:noFill/>
          <a:ln w="28575" cap="flat" cmpd="sng">
            <a:solidFill>
              <a:schemeClr val="lt1"/>
            </a:solidFill>
            <a:prstDash val="solid"/>
            <a:round/>
            <a:headEnd type="none" w="sm" len="sm"/>
            <a:tailEnd type="oval" w="med" len="med"/>
          </a:ln>
        </p:spPr>
      </p:cxnSp>
      <p:sp>
        <p:nvSpPr>
          <p:cNvPr id="919" name="Google Shape;919;p5"/>
          <p:cNvSpPr txBox="1"/>
          <p:nvPr/>
        </p:nvSpPr>
        <p:spPr>
          <a:xfrm>
            <a:off x="349662" y="2105958"/>
            <a:ext cx="1493940" cy="1094927"/>
          </a:xfrm>
          <a:prstGeom prst="rect">
            <a:avLst/>
          </a:prstGeom>
          <a:solidFill>
            <a:schemeClr val="lt1"/>
          </a:solidFill>
          <a:ln w="9525" cap="flat" cmpd="sng">
            <a:solidFill>
              <a:srgbClr val="D4D4D4"/>
            </a:solidFill>
            <a:prstDash val="solid"/>
            <a:round/>
            <a:headEnd type="none" w="sm" len="sm"/>
            <a:tailEnd type="none" w="sm" len="sm"/>
          </a:ln>
          <a:effectLst>
            <a:outerShdw blurRad="63500" algn="ctr" rotWithShape="0">
              <a:schemeClr val="dk1">
                <a:alpha val="4705"/>
              </a:scheme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US" sz="1200" b="1">
                <a:solidFill>
                  <a:srgbClr val="91D400"/>
                </a:solidFill>
                <a:latin typeface="Sofia"/>
                <a:ea typeface="Sofia"/>
                <a:cs typeface="Sofia"/>
                <a:sym typeface="Sofia"/>
              </a:rPr>
              <a:t>The Americas without Brazil </a:t>
            </a:r>
            <a:endParaRPr sz="1200" b="1">
              <a:solidFill>
                <a:srgbClr val="4B4B4B"/>
              </a:solidFill>
              <a:latin typeface="Sofia"/>
              <a:ea typeface="Sofia"/>
              <a:cs typeface="Sofia"/>
              <a:sym typeface="Sofia"/>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Certified mills:</a:t>
            </a:r>
            <a:r>
              <a:rPr lang="en-US" sz="900" b="1">
                <a:solidFill>
                  <a:srgbClr val="000000"/>
                </a:solidFill>
                <a:latin typeface="Sofia"/>
                <a:ea typeface="Sofia"/>
                <a:cs typeface="Sofia"/>
                <a:sym typeface="Sofia"/>
              </a:rPr>
              <a:t> 28</a:t>
            </a:r>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Members:</a:t>
            </a:r>
            <a:r>
              <a:rPr lang="en-US" sz="900" b="1">
                <a:solidFill>
                  <a:srgbClr val="000000"/>
                </a:solidFill>
                <a:latin typeface="Sofia"/>
                <a:ea typeface="Sofia"/>
                <a:cs typeface="Sofia"/>
                <a:sym typeface="Sofia"/>
              </a:rPr>
              <a:t> 84</a:t>
            </a:r>
            <a:endParaRPr/>
          </a:p>
          <a:p>
            <a:pPr marL="168906" marR="0" lvl="0" indent="-168906" algn="l" rtl="0">
              <a:spcBef>
                <a:spcPts val="0"/>
              </a:spcBef>
              <a:spcAft>
                <a:spcPts val="0"/>
              </a:spcAft>
              <a:buClr>
                <a:srgbClr val="000000"/>
              </a:buClr>
              <a:buSzPts val="900"/>
              <a:buFont typeface="Arial"/>
              <a:buChar char="•"/>
            </a:pPr>
            <a:r>
              <a:rPr lang="en-US" sz="900" b="1">
                <a:solidFill>
                  <a:srgbClr val="000000"/>
                </a:solidFill>
                <a:latin typeface="Sofia"/>
                <a:ea typeface="Sofia"/>
                <a:cs typeface="Sofia"/>
                <a:sym typeface="Sofia"/>
              </a:rPr>
              <a:t>49</a:t>
            </a:r>
            <a:r>
              <a:rPr lang="en-US" sz="900">
                <a:solidFill>
                  <a:srgbClr val="000000"/>
                </a:solidFill>
                <a:latin typeface="Sofia"/>
                <a:ea typeface="Sofia"/>
                <a:cs typeface="Sofia"/>
                <a:sym typeface="Sofia"/>
              </a:rPr>
              <a:t> Chain of Custody certificates</a:t>
            </a:r>
            <a:endParaRPr/>
          </a:p>
        </p:txBody>
      </p:sp>
      <p:cxnSp>
        <p:nvCxnSpPr>
          <p:cNvPr id="920" name="Google Shape;920;p5"/>
          <p:cNvCxnSpPr/>
          <p:nvPr/>
        </p:nvCxnSpPr>
        <p:spPr>
          <a:xfrm>
            <a:off x="1433670" y="2816669"/>
            <a:ext cx="950700" cy="499500"/>
          </a:xfrm>
          <a:prstGeom prst="bentConnector2">
            <a:avLst/>
          </a:prstGeom>
          <a:noFill/>
          <a:ln w="28575" cap="flat" cmpd="sng">
            <a:solidFill>
              <a:schemeClr val="lt1"/>
            </a:solidFill>
            <a:prstDash val="solid"/>
            <a:round/>
            <a:headEnd type="none" w="sm" len="sm"/>
            <a:tailEnd type="oval" w="med" len="med"/>
          </a:ln>
        </p:spPr>
      </p:cxnSp>
      <p:sp>
        <p:nvSpPr>
          <p:cNvPr id="921" name="Google Shape;921;p5"/>
          <p:cNvSpPr txBox="1"/>
          <p:nvPr/>
        </p:nvSpPr>
        <p:spPr>
          <a:xfrm>
            <a:off x="7464522" y="1592401"/>
            <a:ext cx="1480204" cy="881324"/>
          </a:xfrm>
          <a:prstGeom prst="rect">
            <a:avLst/>
          </a:prstGeom>
          <a:solidFill>
            <a:schemeClr val="lt1"/>
          </a:solidFill>
          <a:ln w="9525" cap="flat" cmpd="sng">
            <a:solidFill>
              <a:srgbClr val="D4D4D4"/>
            </a:solidFill>
            <a:prstDash val="solid"/>
            <a:round/>
            <a:headEnd type="none" w="sm" len="sm"/>
            <a:tailEnd type="none" w="sm" len="sm"/>
          </a:ln>
          <a:effectLst>
            <a:outerShdw blurRad="63500" algn="ctr" rotWithShape="0">
              <a:schemeClr val="dk1">
                <a:alpha val="4705"/>
              </a:scheme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US" sz="1200" b="1">
                <a:solidFill>
                  <a:srgbClr val="91D400"/>
                </a:solidFill>
                <a:latin typeface="Sofia"/>
                <a:ea typeface="Sofia"/>
                <a:cs typeface="Sofia"/>
                <a:sym typeface="Sofia"/>
              </a:rPr>
              <a:t>Asia</a:t>
            </a:r>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Certified mills: </a:t>
            </a:r>
            <a:r>
              <a:rPr lang="en-US" sz="900" b="1">
                <a:solidFill>
                  <a:srgbClr val="000000"/>
                </a:solidFill>
                <a:latin typeface="Sofia"/>
                <a:ea typeface="Sofia"/>
                <a:cs typeface="Sofia"/>
                <a:sym typeface="Sofia"/>
              </a:rPr>
              <a:t>34</a:t>
            </a:r>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Members: </a:t>
            </a:r>
            <a:r>
              <a:rPr lang="en-US" sz="900" b="1">
                <a:solidFill>
                  <a:srgbClr val="000000"/>
                </a:solidFill>
                <a:latin typeface="Sofia"/>
                <a:ea typeface="Sofia"/>
                <a:cs typeface="Sofia"/>
                <a:sym typeface="Sofia"/>
              </a:rPr>
              <a:t>67</a:t>
            </a:r>
            <a:endParaRPr sz="900">
              <a:solidFill>
                <a:schemeClr val="dk1"/>
              </a:solidFill>
              <a:latin typeface="Sofia"/>
              <a:ea typeface="Sofia"/>
              <a:cs typeface="Sofia"/>
              <a:sym typeface="Sofia"/>
            </a:endParaRPr>
          </a:p>
          <a:p>
            <a:pPr marL="168906" marR="0" lvl="0" indent="-168906" algn="l" rtl="0">
              <a:spcBef>
                <a:spcPts val="0"/>
              </a:spcBef>
              <a:spcAft>
                <a:spcPts val="0"/>
              </a:spcAft>
              <a:buClr>
                <a:srgbClr val="000000"/>
              </a:buClr>
              <a:buSzPts val="900"/>
              <a:buFont typeface="Arial"/>
              <a:buChar char="•"/>
            </a:pPr>
            <a:r>
              <a:rPr lang="en-US" sz="900" b="1">
                <a:solidFill>
                  <a:srgbClr val="000000"/>
                </a:solidFill>
                <a:latin typeface="Sofia"/>
                <a:ea typeface="Sofia"/>
                <a:cs typeface="Sofia"/>
                <a:sym typeface="Sofia"/>
              </a:rPr>
              <a:t>47</a:t>
            </a:r>
            <a:r>
              <a:rPr lang="en-US" sz="900">
                <a:solidFill>
                  <a:srgbClr val="000000"/>
                </a:solidFill>
                <a:latin typeface="Sofia"/>
                <a:ea typeface="Sofia"/>
                <a:cs typeface="Sofia"/>
                <a:sym typeface="Sofia"/>
              </a:rPr>
              <a:t> Chain of Custody certificates</a:t>
            </a:r>
            <a:endParaRPr sz="900">
              <a:solidFill>
                <a:schemeClr val="dk1"/>
              </a:solidFill>
              <a:latin typeface="Sofia"/>
              <a:ea typeface="Sofia"/>
              <a:cs typeface="Sofia"/>
              <a:sym typeface="Sofia"/>
            </a:endParaRPr>
          </a:p>
          <a:p>
            <a:pPr marL="168906" marR="0" lvl="0" indent="-111756" algn="l" rtl="0">
              <a:spcBef>
                <a:spcPts val="0"/>
              </a:spcBef>
              <a:spcAft>
                <a:spcPts val="0"/>
              </a:spcAft>
              <a:buClr>
                <a:schemeClr val="dk1"/>
              </a:buClr>
              <a:buSzPts val="900"/>
              <a:buFont typeface="Arial"/>
              <a:buNone/>
            </a:pPr>
            <a:endParaRPr sz="900">
              <a:solidFill>
                <a:srgbClr val="000000"/>
              </a:solidFill>
              <a:latin typeface="Sofia"/>
              <a:ea typeface="Sofia"/>
              <a:cs typeface="Sofia"/>
              <a:sym typeface="Sofia"/>
            </a:endParaRPr>
          </a:p>
        </p:txBody>
      </p:sp>
      <p:cxnSp>
        <p:nvCxnSpPr>
          <p:cNvPr id="922" name="Google Shape;922;p5"/>
          <p:cNvCxnSpPr/>
          <p:nvPr/>
        </p:nvCxnSpPr>
        <p:spPr>
          <a:xfrm flipH="1">
            <a:off x="7133711" y="3773766"/>
            <a:ext cx="655800" cy="177900"/>
          </a:xfrm>
          <a:prstGeom prst="bentConnector3">
            <a:avLst>
              <a:gd name="adj1" fmla="val 49991"/>
            </a:avLst>
          </a:prstGeom>
          <a:noFill/>
          <a:ln w="28575" cap="flat" cmpd="sng">
            <a:solidFill>
              <a:schemeClr val="lt1"/>
            </a:solidFill>
            <a:prstDash val="solid"/>
            <a:round/>
            <a:headEnd type="none" w="sm" len="sm"/>
            <a:tailEnd type="oval" w="med" len="med"/>
          </a:ln>
        </p:spPr>
      </p:cxnSp>
      <p:sp>
        <p:nvSpPr>
          <p:cNvPr id="923" name="Google Shape;923;p5"/>
          <p:cNvSpPr txBox="1"/>
          <p:nvPr/>
        </p:nvSpPr>
        <p:spPr>
          <a:xfrm>
            <a:off x="5423975" y="363635"/>
            <a:ext cx="1653030" cy="804973"/>
          </a:xfrm>
          <a:prstGeom prst="rect">
            <a:avLst/>
          </a:prstGeom>
          <a:solidFill>
            <a:schemeClr val="lt1"/>
          </a:solidFill>
          <a:ln w="9525" cap="flat" cmpd="sng">
            <a:solidFill>
              <a:srgbClr val="D4D4D4"/>
            </a:solidFill>
            <a:prstDash val="solid"/>
            <a:round/>
            <a:headEnd type="none" w="sm" len="sm"/>
            <a:tailEnd type="none" w="sm" len="sm"/>
          </a:ln>
          <a:effectLst>
            <a:outerShdw blurRad="63500" algn="ctr" rotWithShape="0">
              <a:schemeClr val="dk1">
                <a:alpha val="4705"/>
              </a:schemeClr>
            </a:outerShdw>
          </a:effectLst>
        </p:spPr>
        <p:txBody>
          <a:bodyPr spcFirstLastPara="1" wrap="square" lIns="68575" tIns="34275" rIns="68575" bIns="34275" anchor="t" anchorCtr="0">
            <a:noAutofit/>
          </a:bodyPr>
          <a:lstStyle/>
          <a:p>
            <a:pPr marL="341621" marR="0" lvl="0" indent="-341621" algn="l" rtl="0">
              <a:spcBef>
                <a:spcPts val="0"/>
              </a:spcBef>
              <a:spcAft>
                <a:spcPts val="0"/>
              </a:spcAft>
              <a:buNone/>
            </a:pPr>
            <a:r>
              <a:rPr lang="en-US" sz="1200" b="1">
                <a:solidFill>
                  <a:srgbClr val="91D400"/>
                </a:solidFill>
                <a:latin typeface="Sofia"/>
                <a:ea typeface="Sofia"/>
                <a:cs typeface="Sofia"/>
                <a:sym typeface="Sofia"/>
              </a:rPr>
              <a:t>Europe</a:t>
            </a:r>
            <a:endParaRPr sz="2400">
              <a:solidFill>
                <a:schemeClr val="dk1"/>
              </a:solidFill>
              <a:latin typeface="Sofia"/>
              <a:ea typeface="Sofia"/>
              <a:cs typeface="Sofia"/>
              <a:sym typeface="Sofia"/>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Members:</a:t>
            </a:r>
            <a:r>
              <a:rPr lang="en-US" sz="900" b="1">
                <a:solidFill>
                  <a:srgbClr val="000000"/>
                </a:solidFill>
                <a:latin typeface="Sofia"/>
                <a:ea typeface="Sofia"/>
                <a:cs typeface="Sofia"/>
                <a:sym typeface="Sofia"/>
              </a:rPr>
              <a:t> 51</a:t>
            </a:r>
            <a:endParaRPr sz="900" b="1">
              <a:solidFill>
                <a:srgbClr val="000000"/>
              </a:solidFill>
              <a:latin typeface="Sofia"/>
              <a:ea typeface="Sofia"/>
              <a:cs typeface="Sofia"/>
              <a:sym typeface="Sofia"/>
            </a:endParaRPr>
          </a:p>
          <a:p>
            <a:pPr marL="168906" marR="0" lvl="0" indent="-168906" algn="l" rtl="0">
              <a:spcBef>
                <a:spcPts val="0"/>
              </a:spcBef>
              <a:spcAft>
                <a:spcPts val="0"/>
              </a:spcAft>
              <a:buClr>
                <a:srgbClr val="000000"/>
              </a:buClr>
              <a:buSzPts val="900"/>
              <a:buFont typeface="Arial"/>
              <a:buChar char="•"/>
            </a:pPr>
            <a:r>
              <a:rPr lang="en-US" sz="900" b="1">
                <a:solidFill>
                  <a:srgbClr val="000000"/>
                </a:solidFill>
                <a:latin typeface="Sofia"/>
                <a:ea typeface="Sofia"/>
                <a:cs typeface="Sofia"/>
                <a:sym typeface="Sofia"/>
              </a:rPr>
              <a:t>24</a:t>
            </a:r>
            <a:r>
              <a:rPr lang="en-US" sz="900">
                <a:solidFill>
                  <a:srgbClr val="000000"/>
                </a:solidFill>
                <a:latin typeface="Sofia"/>
                <a:ea typeface="Sofia"/>
                <a:cs typeface="Sofia"/>
                <a:sym typeface="Sofia"/>
              </a:rPr>
              <a:t> Chain of Custody certificates</a:t>
            </a:r>
            <a:endParaRPr sz="900">
              <a:solidFill>
                <a:srgbClr val="000000"/>
              </a:solidFill>
              <a:latin typeface="Sofia"/>
              <a:ea typeface="Sofia"/>
              <a:cs typeface="Sofia"/>
              <a:sym typeface="Sofia"/>
            </a:endParaRPr>
          </a:p>
          <a:p>
            <a:pPr marL="0" marR="0" lvl="0" indent="0" algn="l" rtl="0">
              <a:spcBef>
                <a:spcPts val="0"/>
              </a:spcBef>
              <a:spcAft>
                <a:spcPts val="0"/>
              </a:spcAft>
              <a:buNone/>
            </a:pPr>
            <a:endParaRPr sz="1200" b="1">
              <a:solidFill>
                <a:srgbClr val="0065E5"/>
              </a:solidFill>
              <a:latin typeface="Sofia"/>
              <a:ea typeface="Sofia"/>
              <a:cs typeface="Sofia"/>
              <a:sym typeface="Sofia"/>
            </a:endParaRPr>
          </a:p>
        </p:txBody>
      </p:sp>
      <p:cxnSp>
        <p:nvCxnSpPr>
          <p:cNvPr id="924" name="Google Shape;924;p5"/>
          <p:cNvCxnSpPr>
            <a:stCxn id="923" idx="1"/>
          </p:cNvCxnSpPr>
          <p:nvPr/>
        </p:nvCxnSpPr>
        <p:spPr>
          <a:xfrm flipH="1">
            <a:off x="4457975" y="766122"/>
            <a:ext cx="966000" cy="1714200"/>
          </a:xfrm>
          <a:prstGeom prst="bentConnector2">
            <a:avLst/>
          </a:prstGeom>
          <a:noFill/>
          <a:ln w="28575" cap="flat" cmpd="sng">
            <a:solidFill>
              <a:srgbClr val="FFFFFF"/>
            </a:solidFill>
            <a:prstDash val="solid"/>
            <a:round/>
            <a:headEnd type="none" w="sm" len="sm"/>
            <a:tailEnd type="oval" w="med" len="med"/>
          </a:ln>
        </p:spPr>
      </p:cxnSp>
      <p:sp>
        <p:nvSpPr>
          <p:cNvPr id="925" name="Google Shape;925;p5"/>
          <p:cNvSpPr txBox="1"/>
          <p:nvPr/>
        </p:nvSpPr>
        <p:spPr>
          <a:xfrm>
            <a:off x="7639097" y="3268241"/>
            <a:ext cx="1441060" cy="904810"/>
          </a:xfrm>
          <a:prstGeom prst="rect">
            <a:avLst/>
          </a:prstGeom>
          <a:solidFill>
            <a:schemeClr val="lt1"/>
          </a:solidFill>
          <a:ln w="9525" cap="flat" cmpd="sng">
            <a:solidFill>
              <a:srgbClr val="D4D4D4"/>
            </a:solidFill>
            <a:prstDash val="solid"/>
            <a:round/>
            <a:headEnd type="none" w="sm" len="sm"/>
            <a:tailEnd type="none" w="sm" len="sm"/>
          </a:ln>
          <a:effectLst>
            <a:outerShdw blurRad="63500" algn="ctr" rotWithShape="0">
              <a:schemeClr val="dk1">
                <a:alpha val="4705"/>
              </a:scheme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US" sz="1200" b="1">
                <a:solidFill>
                  <a:srgbClr val="91D400"/>
                </a:solidFill>
                <a:latin typeface="Sofia"/>
                <a:ea typeface="Sofia"/>
                <a:cs typeface="Sofia"/>
                <a:sym typeface="Sofia"/>
              </a:rPr>
              <a:t>Pacific</a:t>
            </a:r>
            <a:endParaRPr sz="1200" b="1">
              <a:solidFill>
                <a:srgbClr val="91D400"/>
              </a:solidFill>
              <a:latin typeface="Sofia"/>
              <a:ea typeface="Sofia"/>
              <a:cs typeface="Sofia"/>
              <a:sym typeface="Sofia"/>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Certified mills:</a:t>
            </a:r>
            <a:r>
              <a:rPr lang="en-US" sz="900" b="1">
                <a:solidFill>
                  <a:srgbClr val="000000"/>
                </a:solidFill>
                <a:latin typeface="Sofia"/>
                <a:ea typeface="Sofia"/>
                <a:cs typeface="Sofia"/>
                <a:sym typeface="Sofia"/>
              </a:rPr>
              <a:t> 7</a:t>
            </a:r>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Members: </a:t>
            </a:r>
            <a:r>
              <a:rPr lang="en-US" sz="900" b="1">
                <a:solidFill>
                  <a:srgbClr val="000000"/>
                </a:solidFill>
                <a:latin typeface="Sofia"/>
                <a:ea typeface="Sofia"/>
                <a:cs typeface="Sofia"/>
                <a:sym typeface="Sofia"/>
              </a:rPr>
              <a:t>12</a:t>
            </a:r>
            <a:endParaRPr/>
          </a:p>
          <a:p>
            <a:pPr marL="168906" marR="0" lvl="0" indent="-168906" algn="l" rtl="0">
              <a:spcBef>
                <a:spcPts val="0"/>
              </a:spcBef>
              <a:spcAft>
                <a:spcPts val="0"/>
              </a:spcAft>
              <a:buClr>
                <a:srgbClr val="000000"/>
              </a:buClr>
              <a:buSzPts val="900"/>
              <a:buFont typeface="Arial"/>
              <a:buChar char="•"/>
            </a:pPr>
            <a:r>
              <a:rPr lang="en-US" sz="900" b="1">
                <a:solidFill>
                  <a:srgbClr val="000000"/>
                </a:solidFill>
                <a:latin typeface="Sofia"/>
                <a:ea typeface="Sofia"/>
                <a:cs typeface="Sofia"/>
                <a:sym typeface="Sofia"/>
              </a:rPr>
              <a:t>10 </a:t>
            </a:r>
            <a:r>
              <a:rPr lang="en-US" sz="900">
                <a:solidFill>
                  <a:srgbClr val="000000"/>
                </a:solidFill>
                <a:latin typeface="Sofia"/>
                <a:ea typeface="Sofia"/>
                <a:cs typeface="Sofia"/>
                <a:sym typeface="Sofia"/>
              </a:rPr>
              <a:t>Chain of Custody certificates</a:t>
            </a:r>
            <a:endParaRPr sz="900">
              <a:solidFill>
                <a:srgbClr val="000000"/>
              </a:solidFill>
              <a:latin typeface="Sofia"/>
              <a:ea typeface="Sofia"/>
              <a:cs typeface="Sofia"/>
              <a:sym typeface="Sofia"/>
            </a:endParaRPr>
          </a:p>
        </p:txBody>
      </p:sp>
      <p:sp>
        <p:nvSpPr>
          <p:cNvPr id="926" name="Google Shape;926;p5"/>
          <p:cNvSpPr txBox="1"/>
          <p:nvPr/>
        </p:nvSpPr>
        <p:spPr>
          <a:xfrm>
            <a:off x="4944864" y="4051457"/>
            <a:ext cx="1582174" cy="997881"/>
          </a:xfrm>
          <a:prstGeom prst="rect">
            <a:avLst/>
          </a:prstGeom>
          <a:solidFill>
            <a:schemeClr val="lt1"/>
          </a:solidFill>
          <a:ln w="9525" cap="flat" cmpd="sng">
            <a:solidFill>
              <a:srgbClr val="D4D4D4"/>
            </a:solidFill>
            <a:prstDash val="solid"/>
            <a:round/>
            <a:headEnd type="none" w="sm" len="sm"/>
            <a:tailEnd type="none" w="sm" len="sm"/>
          </a:ln>
          <a:effectLst>
            <a:outerShdw blurRad="63500" algn="ctr" rotWithShape="0">
              <a:schemeClr val="dk1">
                <a:alpha val="4705"/>
              </a:scheme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US" sz="1200" b="1">
                <a:solidFill>
                  <a:srgbClr val="91D400"/>
                </a:solidFill>
                <a:latin typeface="Sofia"/>
                <a:ea typeface="Sofia"/>
                <a:cs typeface="Sofia"/>
                <a:sym typeface="Sofia"/>
              </a:rPr>
              <a:t>Africa &amp; the Middle East</a:t>
            </a:r>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Certified mills: </a:t>
            </a:r>
            <a:r>
              <a:rPr lang="en-US" sz="900" b="1">
                <a:solidFill>
                  <a:srgbClr val="000000"/>
                </a:solidFill>
                <a:latin typeface="Sofia"/>
                <a:ea typeface="Sofia"/>
                <a:cs typeface="Sofia"/>
                <a:sym typeface="Sofia"/>
              </a:rPr>
              <a:t>2</a:t>
            </a:r>
            <a:endParaRPr/>
          </a:p>
          <a:p>
            <a:pPr marL="168906" marR="0" lvl="0" indent="-168906" algn="l" rtl="0">
              <a:spcBef>
                <a:spcPts val="0"/>
              </a:spcBef>
              <a:spcAft>
                <a:spcPts val="0"/>
              </a:spcAft>
              <a:buClr>
                <a:srgbClr val="000000"/>
              </a:buClr>
              <a:buSzPts val="900"/>
              <a:buFont typeface="Arial"/>
              <a:buChar char="•"/>
            </a:pPr>
            <a:r>
              <a:rPr lang="en-US" sz="900">
                <a:solidFill>
                  <a:srgbClr val="000000"/>
                </a:solidFill>
                <a:latin typeface="Sofia"/>
                <a:ea typeface="Sofia"/>
                <a:cs typeface="Sofia"/>
                <a:sym typeface="Sofia"/>
              </a:rPr>
              <a:t>Members: </a:t>
            </a:r>
            <a:r>
              <a:rPr lang="en-US" sz="900" b="1">
                <a:solidFill>
                  <a:srgbClr val="000000"/>
                </a:solidFill>
                <a:latin typeface="Sofia"/>
                <a:ea typeface="Sofia"/>
                <a:cs typeface="Sofia"/>
                <a:sym typeface="Sofia"/>
              </a:rPr>
              <a:t>19</a:t>
            </a:r>
            <a:endParaRPr/>
          </a:p>
          <a:p>
            <a:pPr marL="168906" marR="0" lvl="0" indent="-168906" algn="l" rtl="0">
              <a:spcBef>
                <a:spcPts val="0"/>
              </a:spcBef>
              <a:spcAft>
                <a:spcPts val="0"/>
              </a:spcAft>
              <a:buClr>
                <a:srgbClr val="000000"/>
              </a:buClr>
              <a:buSzPts val="900"/>
              <a:buFont typeface="Arial"/>
              <a:buChar char="•"/>
            </a:pPr>
            <a:r>
              <a:rPr lang="en-US" sz="900" b="1">
                <a:solidFill>
                  <a:srgbClr val="000000"/>
                </a:solidFill>
                <a:latin typeface="Sofia"/>
                <a:ea typeface="Sofia"/>
                <a:cs typeface="Sofia"/>
                <a:sym typeface="Sofia"/>
              </a:rPr>
              <a:t>7 </a:t>
            </a:r>
            <a:r>
              <a:rPr lang="en-US" sz="900">
                <a:solidFill>
                  <a:srgbClr val="000000"/>
                </a:solidFill>
                <a:latin typeface="Sofia"/>
                <a:ea typeface="Sofia"/>
                <a:cs typeface="Sofia"/>
                <a:sym typeface="Sofia"/>
              </a:rPr>
              <a:t>Chain of Custody certificates</a:t>
            </a:r>
            <a:endParaRPr sz="900">
              <a:solidFill>
                <a:schemeClr val="dk1"/>
              </a:solidFill>
              <a:latin typeface="Sofia"/>
              <a:ea typeface="Sofia"/>
              <a:cs typeface="Sofia"/>
              <a:sym typeface="Sofia"/>
            </a:endParaRPr>
          </a:p>
          <a:p>
            <a:pPr marL="128267" marR="0" lvl="0" indent="-71117" algn="l" rtl="0">
              <a:spcBef>
                <a:spcPts val="150"/>
              </a:spcBef>
              <a:spcAft>
                <a:spcPts val="0"/>
              </a:spcAft>
              <a:buClr>
                <a:schemeClr val="dk1"/>
              </a:buClr>
              <a:buSzPts val="900"/>
              <a:buFont typeface="Arial"/>
              <a:buNone/>
            </a:pPr>
            <a:endParaRPr sz="900">
              <a:solidFill>
                <a:srgbClr val="000000"/>
              </a:solidFill>
              <a:latin typeface="Sofia"/>
              <a:ea typeface="Sofia"/>
              <a:cs typeface="Sofia"/>
              <a:sym typeface="Sofia"/>
            </a:endParaRPr>
          </a:p>
        </p:txBody>
      </p:sp>
      <p:sp>
        <p:nvSpPr>
          <p:cNvPr id="927" name="Google Shape;927;p5"/>
          <p:cNvSpPr txBox="1"/>
          <p:nvPr/>
        </p:nvSpPr>
        <p:spPr>
          <a:xfrm>
            <a:off x="7209790" y="4842374"/>
            <a:ext cx="210502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chemeClr val="lt1"/>
                </a:solidFill>
                <a:latin typeface="Sofia"/>
                <a:ea typeface="Sofia"/>
                <a:cs typeface="Sofia"/>
                <a:sym typeface="Sofia"/>
              </a:rPr>
              <a:t>Data from July 2023</a:t>
            </a:r>
            <a:endParaRPr sz="1350">
              <a:solidFill>
                <a:schemeClr val="lt1"/>
              </a:solidFill>
              <a:latin typeface="Sofia"/>
              <a:ea typeface="Sofia"/>
              <a:cs typeface="Sofia"/>
              <a:sym typeface="Sof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6"/>
          <p:cNvSpPr/>
          <p:nvPr/>
        </p:nvSpPr>
        <p:spPr>
          <a:xfrm>
            <a:off x="1543768" y="1414130"/>
            <a:ext cx="6069144" cy="2317731"/>
          </a:xfrm>
          <a:prstGeom prst="rect">
            <a:avLst/>
          </a:prstGeom>
          <a:solidFill>
            <a:srgbClr val="013A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pic>
        <p:nvPicPr>
          <p:cNvPr id="935" name="Google Shape;935;p6"/>
          <p:cNvPicPr preferRelativeResize="0"/>
          <p:nvPr/>
        </p:nvPicPr>
        <p:blipFill rotWithShape="1">
          <a:blip r:embed="rId3">
            <a:alphaModFix/>
          </a:blip>
          <a:srcRect/>
          <a:stretch/>
        </p:blipFill>
        <p:spPr>
          <a:xfrm>
            <a:off x="270525" y="636573"/>
            <a:ext cx="905070" cy="660456"/>
          </a:xfrm>
          <a:prstGeom prst="rect">
            <a:avLst/>
          </a:prstGeom>
          <a:noFill/>
          <a:ln>
            <a:noFill/>
          </a:ln>
        </p:spPr>
      </p:pic>
      <p:cxnSp>
        <p:nvCxnSpPr>
          <p:cNvPr id="936" name="Google Shape;936;p6"/>
          <p:cNvCxnSpPr/>
          <p:nvPr/>
        </p:nvCxnSpPr>
        <p:spPr>
          <a:xfrm>
            <a:off x="1525107" y="3731861"/>
            <a:ext cx="6075124" cy="0"/>
          </a:xfrm>
          <a:prstGeom prst="straightConnector1">
            <a:avLst/>
          </a:prstGeom>
          <a:noFill/>
          <a:ln w="57150" cap="flat" cmpd="sng">
            <a:solidFill>
              <a:schemeClr val="accent2"/>
            </a:solidFill>
            <a:prstDash val="solid"/>
            <a:round/>
            <a:headEnd type="none" w="sm" len="sm"/>
            <a:tailEnd type="none" w="sm" len="sm"/>
          </a:ln>
        </p:spPr>
      </p:cxnSp>
      <p:cxnSp>
        <p:nvCxnSpPr>
          <p:cNvPr id="937" name="Google Shape;937;p6"/>
          <p:cNvCxnSpPr/>
          <p:nvPr/>
        </p:nvCxnSpPr>
        <p:spPr>
          <a:xfrm>
            <a:off x="1543770" y="1408531"/>
            <a:ext cx="6075124" cy="0"/>
          </a:xfrm>
          <a:prstGeom prst="straightConnector1">
            <a:avLst/>
          </a:prstGeom>
          <a:noFill/>
          <a:ln w="57150" cap="flat" cmpd="sng">
            <a:solidFill>
              <a:schemeClr val="accent2"/>
            </a:solidFill>
            <a:prstDash val="solid"/>
            <a:round/>
            <a:headEnd type="none" w="sm" len="sm"/>
            <a:tailEnd type="none" w="sm" len="sm"/>
          </a:ln>
        </p:spPr>
      </p:cxnSp>
      <p:cxnSp>
        <p:nvCxnSpPr>
          <p:cNvPr id="938" name="Google Shape;938;p6"/>
          <p:cNvCxnSpPr/>
          <p:nvPr/>
        </p:nvCxnSpPr>
        <p:spPr>
          <a:xfrm rot="10800000">
            <a:off x="7590901" y="1405766"/>
            <a:ext cx="9331" cy="2351314"/>
          </a:xfrm>
          <a:prstGeom prst="straightConnector1">
            <a:avLst/>
          </a:prstGeom>
          <a:noFill/>
          <a:ln w="57150" cap="flat" cmpd="sng">
            <a:solidFill>
              <a:schemeClr val="accent2"/>
            </a:solidFill>
            <a:prstDash val="solid"/>
            <a:round/>
            <a:headEnd type="none" w="sm" len="sm"/>
            <a:tailEnd type="none" w="sm" len="sm"/>
          </a:ln>
        </p:spPr>
      </p:cxnSp>
      <p:sp>
        <p:nvSpPr>
          <p:cNvPr id="939" name="Google Shape;939;p6"/>
          <p:cNvSpPr txBox="1"/>
          <p:nvPr/>
        </p:nvSpPr>
        <p:spPr>
          <a:xfrm>
            <a:off x="425492" y="1394982"/>
            <a:ext cx="102636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13A5C"/>
                </a:solidFill>
                <a:latin typeface="Sofia"/>
                <a:ea typeface="Sofia"/>
                <a:cs typeface="Sofia"/>
                <a:sym typeface="Sofia"/>
              </a:rPr>
              <a:t>Farmers</a:t>
            </a:r>
            <a:endParaRPr/>
          </a:p>
        </p:txBody>
      </p:sp>
      <p:sp>
        <p:nvSpPr>
          <p:cNvPr id="940" name="Google Shape;940;p6"/>
          <p:cNvSpPr txBox="1"/>
          <p:nvPr/>
        </p:nvSpPr>
        <p:spPr>
          <a:xfrm>
            <a:off x="7674442" y="1408531"/>
            <a:ext cx="102636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13A5C"/>
                </a:solidFill>
                <a:latin typeface="Sofia"/>
                <a:ea typeface="Sofia"/>
                <a:cs typeface="Sofia"/>
                <a:sym typeface="Sofia"/>
              </a:rPr>
              <a:t>Refiners</a:t>
            </a:r>
            <a:endParaRPr/>
          </a:p>
        </p:txBody>
      </p:sp>
      <p:sp>
        <p:nvSpPr>
          <p:cNvPr id="941" name="Google Shape;941;p6"/>
          <p:cNvSpPr txBox="1"/>
          <p:nvPr/>
        </p:nvSpPr>
        <p:spPr>
          <a:xfrm>
            <a:off x="7509483" y="3470730"/>
            <a:ext cx="102636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13A5C"/>
                </a:solidFill>
                <a:latin typeface="Sofia"/>
                <a:ea typeface="Sofia"/>
                <a:cs typeface="Sofia"/>
                <a:sym typeface="Sofia"/>
              </a:rPr>
              <a:t>Traders</a:t>
            </a:r>
            <a:endParaRPr/>
          </a:p>
        </p:txBody>
      </p:sp>
      <p:sp>
        <p:nvSpPr>
          <p:cNvPr id="942" name="Google Shape;942;p6"/>
          <p:cNvSpPr txBox="1"/>
          <p:nvPr/>
        </p:nvSpPr>
        <p:spPr>
          <a:xfrm>
            <a:off x="615173" y="3447576"/>
            <a:ext cx="102636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13A5C"/>
                </a:solidFill>
                <a:latin typeface="Sofia"/>
                <a:ea typeface="Sofia"/>
                <a:cs typeface="Sofia"/>
                <a:sym typeface="Sofia"/>
              </a:rPr>
              <a:t>NGOs</a:t>
            </a:r>
            <a:endParaRPr/>
          </a:p>
        </p:txBody>
      </p:sp>
      <p:sp>
        <p:nvSpPr>
          <p:cNvPr id="943" name="Google Shape;943;p6"/>
          <p:cNvSpPr txBox="1"/>
          <p:nvPr/>
        </p:nvSpPr>
        <p:spPr>
          <a:xfrm>
            <a:off x="4087193" y="3774752"/>
            <a:ext cx="102636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13A5C"/>
                </a:solidFill>
                <a:latin typeface="Sofia"/>
                <a:ea typeface="Sofia"/>
                <a:cs typeface="Sofia"/>
                <a:sym typeface="Sofia"/>
              </a:rPr>
              <a:t>End users</a:t>
            </a:r>
            <a:endParaRPr/>
          </a:p>
        </p:txBody>
      </p:sp>
      <p:pic>
        <p:nvPicPr>
          <p:cNvPr id="944" name="Google Shape;944;p6"/>
          <p:cNvPicPr preferRelativeResize="0"/>
          <p:nvPr/>
        </p:nvPicPr>
        <p:blipFill rotWithShape="1">
          <a:blip r:embed="rId4">
            <a:alphaModFix/>
          </a:blip>
          <a:srcRect/>
          <a:stretch/>
        </p:blipFill>
        <p:spPr>
          <a:xfrm>
            <a:off x="657807" y="200002"/>
            <a:ext cx="867301" cy="365078"/>
          </a:xfrm>
          <a:prstGeom prst="rect">
            <a:avLst/>
          </a:prstGeom>
          <a:noFill/>
          <a:ln>
            <a:noFill/>
          </a:ln>
        </p:spPr>
      </p:pic>
      <p:pic>
        <p:nvPicPr>
          <p:cNvPr id="945" name="Google Shape;945;p6" descr="Une image contenant texte, extérieur, signe&#10;&#10;Description générée automatiquement"/>
          <p:cNvPicPr preferRelativeResize="0"/>
          <p:nvPr/>
        </p:nvPicPr>
        <p:blipFill rotWithShape="1">
          <a:blip r:embed="rId5">
            <a:alphaModFix/>
          </a:blip>
          <a:srcRect/>
          <a:stretch/>
        </p:blipFill>
        <p:spPr>
          <a:xfrm>
            <a:off x="1240495" y="926913"/>
            <a:ext cx="1144613" cy="301214"/>
          </a:xfrm>
          <a:prstGeom prst="rect">
            <a:avLst/>
          </a:prstGeom>
          <a:noFill/>
          <a:ln>
            <a:noFill/>
          </a:ln>
        </p:spPr>
      </p:pic>
      <p:pic>
        <p:nvPicPr>
          <p:cNvPr id="946" name="Google Shape;946;p6"/>
          <p:cNvPicPr preferRelativeResize="0"/>
          <p:nvPr/>
        </p:nvPicPr>
        <p:blipFill rotWithShape="1">
          <a:blip r:embed="rId6">
            <a:alphaModFix/>
          </a:blip>
          <a:srcRect/>
          <a:stretch/>
        </p:blipFill>
        <p:spPr>
          <a:xfrm>
            <a:off x="1759546" y="465939"/>
            <a:ext cx="917005" cy="294475"/>
          </a:xfrm>
          <a:prstGeom prst="rect">
            <a:avLst/>
          </a:prstGeom>
          <a:noFill/>
          <a:ln>
            <a:noFill/>
          </a:ln>
        </p:spPr>
      </p:pic>
      <p:pic>
        <p:nvPicPr>
          <p:cNvPr id="947" name="Google Shape;947;p6"/>
          <p:cNvPicPr preferRelativeResize="0"/>
          <p:nvPr/>
        </p:nvPicPr>
        <p:blipFill rotWithShape="1">
          <a:blip r:embed="rId7">
            <a:alphaModFix/>
          </a:blip>
          <a:srcRect/>
          <a:stretch/>
        </p:blipFill>
        <p:spPr>
          <a:xfrm>
            <a:off x="3531842" y="1059678"/>
            <a:ext cx="518675" cy="214386"/>
          </a:xfrm>
          <a:prstGeom prst="rect">
            <a:avLst/>
          </a:prstGeom>
          <a:noFill/>
          <a:ln>
            <a:noFill/>
          </a:ln>
        </p:spPr>
      </p:pic>
      <p:pic>
        <p:nvPicPr>
          <p:cNvPr id="948" name="Google Shape;948;p6"/>
          <p:cNvPicPr preferRelativeResize="0"/>
          <p:nvPr/>
        </p:nvPicPr>
        <p:blipFill rotWithShape="1">
          <a:blip r:embed="rId8">
            <a:alphaModFix/>
          </a:blip>
          <a:srcRect/>
          <a:stretch/>
        </p:blipFill>
        <p:spPr>
          <a:xfrm>
            <a:off x="4749513" y="711061"/>
            <a:ext cx="483162" cy="483162"/>
          </a:xfrm>
          <a:prstGeom prst="rect">
            <a:avLst/>
          </a:prstGeom>
          <a:noFill/>
          <a:ln>
            <a:noFill/>
          </a:ln>
        </p:spPr>
      </p:pic>
      <p:pic>
        <p:nvPicPr>
          <p:cNvPr id="949" name="Google Shape;949;p6" descr="Une image contenant texte&#10;&#10;Description générée automatiquement"/>
          <p:cNvPicPr preferRelativeResize="0"/>
          <p:nvPr/>
        </p:nvPicPr>
        <p:blipFill rotWithShape="1">
          <a:blip r:embed="rId9">
            <a:alphaModFix/>
          </a:blip>
          <a:srcRect/>
          <a:stretch/>
        </p:blipFill>
        <p:spPr>
          <a:xfrm>
            <a:off x="3629377" y="219794"/>
            <a:ext cx="1297851" cy="372051"/>
          </a:xfrm>
          <a:prstGeom prst="rect">
            <a:avLst/>
          </a:prstGeom>
          <a:noFill/>
          <a:ln>
            <a:noFill/>
          </a:ln>
        </p:spPr>
      </p:pic>
      <p:pic>
        <p:nvPicPr>
          <p:cNvPr id="950" name="Google Shape;950;p6"/>
          <p:cNvPicPr preferRelativeResize="0"/>
          <p:nvPr/>
        </p:nvPicPr>
        <p:blipFill rotWithShape="1">
          <a:blip r:embed="rId10">
            <a:alphaModFix/>
          </a:blip>
          <a:srcRect/>
          <a:stretch/>
        </p:blipFill>
        <p:spPr>
          <a:xfrm>
            <a:off x="5015986" y="262767"/>
            <a:ext cx="643455" cy="357475"/>
          </a:xfrm>
          <a:prstGeom prst="rect">
            <a:avLst/>
          </a:prstGeom>
          <a:noFill/>
          <a:ln>
            <a:noFill/>
          </a:ln>
        </p:spPr>
      </p:pic>
      <p:pic>
        <p:nvPicPr>
          <p:cNvPr id="951" name="Google Shape;951;p6" descr="Une image contenant flèche&#10;&#10;Description générée automatiquement"/>
          <p:cNvPicPr preferRelativeResize="0"/>
          <p:nvPr/>
        </p:nvPicPr>
        <p:blipFill rotWithShape="1">
          <a:blip r:embed="rId11">
            <a:alphaModFix/>
          </a:blip>
          <a:srcRect/>
          <a:stretch/>
        </p:blipFill>
        <p:spPr>
          <a:xfrm>
            <a:off x="3462978" y="561335"/>
            <a:ext cx="973262" cy="486631"/>
          </a:xfrm>
          <a:prstGeom prst="rect">
            <a:avLst/>
          </a:prstGeom>
          <a:noFill/>
          <a:ln>
            <a:noFill/>
          </a:ln>
        </p:spPr>
      </p:pic>
      <p:pic>
        <p:nvPicPr>
          <p:cNvPr id="952" name="Google Shape;952;p6"/>
          <p:cNvPicPr preferRelativeResize="0"/>
          <p:nvPr/>
        </p:nvPicPr>
        <p:blipFill rotWithShape="1">
          <a:blip r:embed="rId12">
            <a:alphaModFix/>
          </a:blip>
          <a:srcRect/>
          <a:stretch/>
        </p:blipFill>
        <p:spPr>
          <a:xfrm>
            <a:off x="6398035" y="397687"/>
            <a:ext cx="509294" cy="827603"/>
          </a:xfrm>
          <a:prstGeom prst="rect">
            <a:avLst/>
          </a:prstGeom>
          <a:noFill/>
          <a:ln>
            <a:noFill/>
          </a:ln>
        </p:spPr>
      </p:pic>
      <p:pic>
        <p:nvPicPr>
          <p:cNvPr id="953" name="Google Shape;953;p6"/>
          <p:cNvPicPr preferRelativeResize="0"/>
          <p:nvPr/>
        </p:nvPicPr>
        <p:blipFill rotWithShape="1">
          <a:blip r:embed="rId13">
            <a:alphaModFix/>
          </a:blip>
          <a:srcRect/>
          <a:stretch/>
        </p:blipFill>
        <p:spPr>
          <a:xfrm>
            <a:off x="7141069" y="870824"/>
            <a:ext cx="763282" cy="417522"/>
          </a:xfrm>
          <a:prstGeom prst="rect">
            <a:avLst/>
          </a:prstGeom>
          <a:noFill/>
          <a:ln>
            <a:noFill/>
          </a:ln>
        </p:spPr>
      </p:pic>
      <p:pic>
        <p:nvPicPr>
          <p:cNvPr id="954" name="Google Shape;954;p6"/>
          <p:cNvPicPr preferRelativeResize="0"/>
          <p:nvPr/>
        </p:nvPicPr>
        <p:blipFill rotWithShape="1">
          <a:blip r:embed="rId14">
            <a:alphaModFix/>
          </a:blip>
          <a:srcRect/>
          <a:stretch/>
        </p:blipFill>
        <p:spPr>
          <a:xfrm>
            <a:off x="8092971" y="933786"/>
            <a:ext cx="747102" cy="205958"/>
          </a:xfrm>
          <a:prstGeom prst="rect">
            <a:avLst/>
          </a:prstGeom>
          <a:noFill/>
          <a:ln>
            <a:noFill/>
          </a:ln>
        </p:spPr>
      </p:pic>
      <p:pic>
        <p:nvPicPr>
          <p:cNvPr id="955" name="Google Shape;955;p6"/>
          <p:cNvPicPr preferRelativeResize="0"/>
          <p:nvPr/>
        </p:nvPicPr>
        <p:blipFill rotWithShape="1">
          <a:blip r:embed="rId15">
            <a:alphaModFix/>
          </a:blip>
          <a:srcRect/>
          <a:stretch/>
        </p:blipFill>
        <p:spPr>
          <a:xfrm>
            <a:off x="6651358" y="98523"/>
            <a:ext cx="877128" cy="214284"/>
          </a:xfrm>
          <a:prstGeom prst="rect">
            <a:avLst/>
          </a:prstGeom>
          <a:noFill/>
          <a:ln>
            <a:noFill/>
          </a:ln>
        </p:spPr>
      </p:pic>
      <p:pic>
        <p:nvPicPr>
          <p:cNvPr id="956" name="Google Shape;956;p6"/>
          <p:cNvPicPr preferRelativeResize="0"/>
          <p:nvPr/>
        </p:nvPicPr>
        <p:blipFill rotWithShape="1">
          <a:blip r:embed="rId16">
            <a:alphaModFix/>
          </a:blip>
          <a:srcRect/>
          <a:stretch/>
        </p:blipFill>
        <p:spPr>
          <a:xfrm>
            <a:off x="7117120" y="4723660"/>
            <a:ext cx="808105" cy="219485"/>
          </a:xfrm>
          <a:prstGeom prst="rect">
            <a:avLst/>
          </a:prstGeom>
          <a:noFill/>
          <a:ln>
            <a:noFill/>
          </a:ln>
        </p:spPr>
      </p:pic>
      <p:pic>
        <p:nvPicPr>
          <p:cNvPr id="957" name="Google Shape;957;p6" descr="Une image contenant texte&#10;&#10;Description générée automatiquement"/>
          <p:cNvPicPr preferRelativeResize="0"/>
          <p:nvPr/>
        </p:nvPicPr>
        <p:blipFill rotWithShape="1">
          <a:blip r:embed="rId17">
            <a:alphaModFix/>
          </a:blip>
          <a:srcRect/>
          <a:stretch/>
        </p:blipFill>
        <p:spPr>
          <a:xfrm>
            <a:off x="6883958" y="4424931"/>
            <a:ext cx="1064295" cy="219485"/>
          </a:xfrm>
          <a:prstGeom prst="rect">
            <a:avLst/>
          </a:prstGeom>
          <a:noFill/>
          <a:ln>
            <a:noFill/>
          </a:ln>
        </p:spPr>
      </p:pic>
      <p:pic>
        <p:nvPicPr>
          <p:cNvPr id="958" name="Google Shape;958;p6" descr="Une image contenant texte, extérieur, vert, signe&#10;&#10;Description générée automatiquement"/>
          <p:cNvPicPr preferRelativeResize="0"/>
          <p:nvPr/>
        </p:nvPicPr>
        <p:blipFill rotWithShape="1">
          <a:blip r:embed="rId18">
            <a:alphaModFix/>
          </a:blip>
          <a:srcRect/>
          <a:stretch/>
        </p:blipFill>
        <p:spPr>
          <a:xfrm>
            <a:off x="8375913" y="4431859"/>
            <a:ext cx="375432" cy="363123"/>
          </a:xfrm>
          <a:prstGeom prst="rect">
            <a:avLst/>
          </a:prstGeom>
          <a:noFill/>
          <a:ln>
            <a:noFill/>
          </a:ln>
        </p:spPr>
      </p:pic>
      <p:pic>
        <p:nvPicPr>
          <p:cNvPr id="959" name="Google Shape;959;p6"/>
          <p:cNvPicPr preferRelativeResize="0"/>
          <p:nvPr/>
        </p:nvPicPr>
        <p:blipFill rotWithShape="1">
          <a:blip r:embed="rId19">
            <a:alphaModFix/>
          </a:blip>
          <a:srcRect/>
          <a:stretch/>
        </p:blipFill>
        <p:spPr>
          <a:xfrm>
            <a:off x="6911157" y="4003041"/>
            <a:ext cx="524986" cy="240876"/>
          </a:xfrm>
          <a:prstGeom prst="rect">
            <a:avLst/>
          </a:prstGeom>
          <a:noFill/>
          <a:ln>
            <a:noFill/>
          </a:ln>
        </p:spPr>
      </p:pic>
      <p:pic>
        <p:nvPicPr>
          <p:cNvPr id="960" name="Google Shape;960;p6"/>
          <p:cNvPicPr preferRelativeResize="0"/>
          <p:nvPr/>
        </p:nvPicPr>
        <p:blipFill rotWithShape="1">
          <a:blip r:embed="rId20">
            <a:alphaModFix/>
          </a:blip>
          <a:srcRect/>
          <a:stretch/>
        </p:blipFill>
        <p:spPr>
          <a:xfrm>
            <a:off x="7622937" y="4105358"/>
            <a:ext cx="755254" cy="238729"/>
          </a:xfrm>
          <a:prstGeom prst="rect">
            <a:avLst/>
          </a:prstGeom>
          <a:noFill/>
          <a:ln>
            <a:noFill/>
          </a:ln>
        </p:spPr>
      </p:pic>
      <p:pic>
        <p:nvPicPr>
          <p:cNvPr id="961" name="Google Shape;961;p6" descr="Une image contenant texte, clipart, rouge&#10;&#10;Description générée automatiquement"/>
          <p:cNvPicPr preferRelativeResize="0"/>
          <p:nvPr/>
        </p:nvPicPr>
        <p:blipFill rotWithShape="1">
          <a:blip r:embed="rId21">
            <a:alphaModFix/>
          </a:blip>
          <a:srcRect/>
          <a:stretch/>
        </p:blipFill>
        <p:spPr>
          <a:xfrm>
            <a:off x="3032364" y="4088001"/>
            <a:ext cx="1269792" cy="195838"/>
          </a:xfrm>
          <a:prstGeom prst="rect">
            <a:avLst/>
          </a:prstGeom>
          <a:noFill/>
          <a:ln>
            <a:noFill/>
          </a:ln>
        </p:spPr>
      </p:pic>
      <p:pic>
        <p:nvPicPr>
          <p:cNvPr id="962" name="Google Shape;962;p6"/>
          <p:cNvPicPr preferRelativeResize="0"/>
          <p:nvPr/>
        </p:nvPicPr>
        <p:blipFill rotWithShape="1">
          <a:blip r:embed="rId22">
            <a:alphaModFix/>
          </a:blip>
          <a:srcRect/>
          <a:stretch/>
        </p:blipFill>
        <p:spPr>
          <a:xfrm>
            <a:off x="4750209" y="4351945"/>
            <a:ext cx="902150" cy="393896"/>
          </a:xfrm>
          <a:prstGeom prst="rect">
            <a:avLst/>
          </a:prstGeom>
          <a:noFill/>
          <a:ln>
            <a:noFill/>
          </a:ln>
        </p:spPr>
      </p:pic>
      <p:pic>
        <p:nvPicPr>
          <p:cNvPr id="963" name="Google Shape;963;p6"/>
          <p:cNvPicPr preferRelativeResize="0"/>
          <p:nvPr/>
        </p:nvPicPr>
        <p:blipFill rotWithShape="1">
          <a:blip r:embed="rId23">
            <a:alphaModFix/>
          </a:blip>
          <a:srcRect/>
          <a:stretch/>
        </p:blipFill>
        <p:spPr>
          <a:xfrm>
            <a:off x="3072903" y="4394613"/>
            <a:ext cx="631706" cy="368166"/>
          </a:xfrm>
          <a:prstGeom prst="rect">
            <a:avLst/>
          </a:prstGeom>
          <a:noFill/>
          <a:ln>
            <a:noFill/>
          </a:ln>
        </p:spPr>
      </p:pic>
      <p:pic>
        <p:nvPicPr>
          <p:cNvPr id="964" name="Google Shape;964;p6"/>
          <p:cNvPicPr preferRelativeResize="0"/>
          <p:nvPr/>
        </p:nvPicPr>
        <p:blipFill rotWithShape="1">
          <a:blip r:embed="rId24">
            <a:alphaModFix/>
          </a:blip>
          <a:srcRect/>
          <a:stretch/>
        </p:blipFill>
        <p:spPr>
          <a:xfrm>
            <a:off x="4022995" y="4432255"/>
            <a:ext cx="496424" cy="195837"/>
          </a:xfrm>
          <a:prstGeom prst="rect">
            <a:avLst/>
          </a:prstGeom>
          <a:noFill/>
          <a:ln>
            <a:noFill/>
          </a:ln>
        </p:spPr>
      </p:pic>
      <p:pic>
        <p:nvPicPr>
          <p:cNvPr id="965" name="Google Shape;965;p6"/>
          <p:cNvPicPr preferRelativeResize="0"/>
          <p:nvPr/>
        </p:nvPicPr>
        <p:blipFill rotWithShape="1">
          <a:blip r:embed="rId25">
            <a:alphaModFix/>
          </a:blip>
          <a:srcRect/>
          <a:stretch/>
        </p:blipFill>
        <p:spPr>
          <a:xfrm>
            <a:off x="4487893" y="4766674"/>
            <a:ext cx="1658173" cy="341538"/>
          </a:xfrm>
          <a:prstGeom prst="rect">
            <a:avLst/>
          </a:prstGeom>
          <a:noFill/>
          <a:ln>
            <a:noFill/>
          </a:ln>
        </p:spPr>
      </p:pic>
      <p:pic>
        <p:nvPicPr>
          <p:cNvPr id="966" name="Google Shape;966;p6"/>
          <p:cNvPicPr preferRelativeResize="0"/>
          <p:nvPr/>
        </p:nvPicPr>
        <p:blipFill rotWithShape="1">
          <a:blip r:embed="rId26">
            <a:alphaModFix/>
          </a:blip>
          <a:srcRect/>
          <a:stretch/>
        </p:blipFill>
        <p:spPr>
          <a:xfrm>
            <a:off x="4939876" y="4048324"/>
            <a:ext cx="902149" cy="250196"/>
          </a:xfrm>
          <a:prstGeom prst="rect">
            <a:avLst/>
          </a:prstGeom>
          <a:noFill/>
          <a:ln>
            <a:noFill/>
          </a:ln>
        </p:spPr>
      </p:pic>
      <p:pic>
        <p:nvPicPr>
          <p:cNvPr id="967" name="Google Shape;967;p6"/>
          <p:cNvPicPr preferRelativeResize="0"/>
          <p:nvPr/>
        </p:nvPicPr>
        <p:blipFill rotWithShape="1">
          <a:blip r:embed="rId27">
            <a:alphaModFix/>
          </a:blip>
          <a:srcRect/>
          <a:stretch/>
        </p:blipFill>
        <p:spPr>
          <a:xfrm>
            <a:off x="1642867" y="3915104"/>
            <a:ext cx="333158" cy="493629"/>
          </a:xfrm>
          <a:prstGeom prst="rect">
            <a:avLst/>
          </a:prstGeom>
          <a:noFill/>
          <a:ln>
            <a:noFill/>
          </a:ln>
        </p:spPr>
      </p:pic>
      <p:pic>
        <p:nvPicPr>
          <p:cNvPr id="968" name="Google Shape;968;p6"/>
          <p:cNvPicPr preferRelativeResize="0"/>
          <p:nvPr/>
        </p:nvPicPr>
        <p:blipFill rotWithShape="1">
          <a:blip r:embed="rId28">
            <a:alphaModFix/>
          </a:blip>
          <a:srcRect/>
          <a:stretch/>
        </p:blipFill>
        <p:spPr>
          <a:xfrm>
            <a:off x="453369" y="4600043"/>
            <a:ext cx="726054" cy="225940"/>
          </a:xfrm>
          <a:prstGeom prst="rect">
            <a:avLst/>
          </a:prstGeom>
          <a:noFill/>
          <a:ln>
            <a:noFill/>
          </a:ln>
        </p:spPr>
      </p:pic>
      <p:pic>
        <p:nvPicPr>
          <p:cNvPr id="969" name="Google Shape;969;p6"/>
          <p:cNvPicPr preferRelativeResize="0"/>
          <p:nvPr/>
        </p:nvPicPr>
        <p:blipFill rotWithShape="1">
          <a:blip r:embed="rId29">
            <a:alphaModFix/>
          </a:blip>
          <a:srcRect/>
          <a:stretch/>
        </p:blipFill>
        <p:spPr>
          <a:xfrm>
            <a:off x="529636" y="4256549"/>
            <a:ext cx="926503" cy="165448"/>
          </a:xfrm>
          <a:prstGeom prst="rect">
            <a:avLst/>
          </a:prstGeom>
          <a:noFill/>
          <a:ln>
            <a:noFill/>
          </a:ln>
        </p:spPr>
      </p:pic>
      <p:pic>
        <p:nvPicPr>
          <p:cNvPr id="970" name="Google Shape;970;p6"/>
          <p:cNvPicPr preferRelativeResize="0"/>
          <p:nvPr/>
        </p:nvPicPr>
        <p:blipFill rotWithShape="1">
          <a:blip r:embed="rId30">
            <a:alphaModFix/>
          </a:blip>
          <a:srcRect/>
          <a:stretch/>
        </p:blipFill>
        <p:spPr>
          <a:xfrm>
            <a:off x="1412688" y="4463639"/>
            <a:ext cx="926503" cy="463252"/>
          </a:xfrm>
          <a:prstGeom prst="rect">
            <a:avLst/>
          </a:prstGeom>
          <a:noFill/>
          <a:ln>
            <a:noFill/>
          </a:ln>
        </p:spPr>
      </p:pic>
      <p:pic>
        <p:nvPicPr>
          <p:cNvPr id="971" name="Google Shape;971;p6"/>
          <p:cNvPicPr preferRelativeResize="0"/>
          <p:nvPr/>
        </p:nvPicPr>
        <p:blipFill rotWithShape="1">
          <a:blip r:embed="rId31">
            <a:alphaModFix/>
          </a:blip>
          <a:srcRect/>
          <a:stretch/>
        </p:blipFill>
        <p:spPr>
          <a:xfrm>
            <a:off x="312433" y="4004207"/>
            <a:ext cx="692198" cy="168723"/>
          </a:xfrm>
          <a:prstGeom prst="rect">
            <a:avLst/>
          </a:prstGeom>
          <a:noFill/>
          <a:ln>
            <a:noFill/>
          </a:ln>
        </p:spPr>
      </p:pic>
      <p:cxnSp>
        <p:nvCxnSpPr>
          <p:cNvPr id="972" name="Google Shape;972;p6"/>
          <p:cNvCxnSpPr/>
          <p:nvPr/>
        </p:nvCxnSpPr>
        <p:spPr>
          <a:xfrm rot="10800000">
            <a:off x="1521321" y="1382646"/>
            <a:ext cx="9331" cy="2351314"/>
          </a:xfrm>
          <a:prstGeom prst="straightConnector1">
            <a:avLst/>
          </a:prstGeom>
          <a:noFill/>
          <a:ln w="57150" cap="flat" cmpd="sng">
            <a:solidFill>
              <a:schemeClr val="accent2"/>
            </a:solidFill>
            <a:prstDash val="solid"/>
            <a:round/>
            <a:headEnd type="none" w="sm" len="sm"/>
            <a:tailEnd type="none" w="sm" len="sm"/>
          </a:ln>
        </p:spPr>
      </p:cxnSp>
      <p:sp>
        <p:nvSpPr>
          <p:cNvPr id="973" name="Google Shape;973;p6"/>
          <p:cNvSpPr txBox="1"/>
          <p:nvPr/>
        </p:nvSpPr>
        <p:spPr>
          <a:xfrm>
            <a:off x="3915382" y="2288832"/>
            <a:ext cx="3500724" cy="438582"/>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2400" b="1">
                <a:solidFill>
                  <a:srgbClr val="FFFFFF"/>
                </a:solidFill>
                <a:latin typeface="Sofia"/>
                <a:ea typeface="Sofia"/>
                <a:cs typeface="Sofia"/>
                <a:sym typeface="Sofia"/>
              </a:rPr>
              <a:t>Our members</a:t>
            </a:r>
            <a:endParaRPr/>
          </a:p>
        </p:txBody>
      </p:sp>
      <p:cxnSp>
        <p:nvCxnSpPr>
          <p:cNvPr id="974" name="Google Shape;974;p6"/>
          <p:cNvCxnSpPr/>
          <p:nvPr/>
        </p:nvCxnSpPr>
        <p:spPr>
          <a:xfrm rot="10800000">
            <a:off x="3229041" y="204895"/>
            <a:ext cx="0" cy="1020395"/>
          </a:xfrm>
          <a:prstGeom prst="straightConnector1">
            <a:avLst/>
          </a:prstGeom>
          <a:noFill/>
          <a:ln w="12700" cap="flat" cmpd="sng">
            <a:solidFill>
              <a:srgbClr val="BBBBBB"/>
            </a:solidFill>
            <a:prstDash val="solid"/>
            <a:round/>
            <a:headEnd type="none" w="sm" len="sm"/>
            <a:tailEnd type="none" w="sm" len="sm"/>
          </a:ln>
        </p:spPr>
      </p:cxnSp>
      <p:cxnSp>
        <p:nvCxnSpPr>
          <p:cNvPr id="975" name="Google Shape;975;p6"/>
          <p:cNvCxnSpPr/>
          <p:nvPr/>
        </p:nvCxnSpPr>
        <p:spPr>
          <a:xfrm rot="10800000">
            <a:off x="6058420" y="213446"/>
            <a:ext cx="0" cy="1020395"/>
          </a:xfrm>
          <a:prstGeom prst="straightConnector1">
            <a:avLst/>
          </a:prstGeom>
          <a:noFill/>
          <a:ln w="12700" cap="flat" cmpd="sng">
            <a:solidFill>
              <a:srgbClr val="BBBBBB"/>
            </a:solidFill>
            <a:prstDash val="solid"/>
            <a:round/>
            <a:headEnd type="none" w="sm" len="sm"/>
            <a:tailEnd type="none" w="sm" len="sm"/>
          </a:ln>
        </p:spPr>
      </p:cxnSp>
      <p:cxnSp>
        <p:nvCxnSpPr>
          <p:cNvPr id="976" name="Google Shape;976;p6"/>
          <p:cNvCxnSpPr/>
          <p:nvPr/>
        </p:nvCxnSpPr>
        <p:spPr>
          <a:xfrm rot="10800000">
            <a:off x="2871127" y="3908369"/>
            <a:ext cx="0" cy="1020395"/>
          </a:xfrm>
          <a:prstGeom prst="straightConnector1">
            <a:avLst/>
          </a:prstGeom>
          <a:noFill/>
          <a:ln w="12700" cap="flat" cmpd="sng">
            <a:solidFill>
              <a:srgbClr val="BBBBBB"/>
            </a:solidFill>
            <a:prstDash val="solid"/>
            <a:round/>
            <a:headEnd type="none" w="sm" len="sm"/>
            <a:tailEnd type="none" w="sm" len="sm"/>
          </a:ln>
        </p:spPr>
      </p:cxnSp>
      <p:cxnSp>
        <p:nvCxnSpPr>
          <p:cNvPr id="977" name="Google Shape;977;p6"/>
          <p:cNvCxnSpPr/>
          <p:nvPr/>
        </p:nvCxnSpPr>
        <p:spPr>
          <a:xfrm rot="10800000">
            <a:off x="6428276" y="3908369"/>
            <a:ext cx="0" cy="1020395"/>
          </a:xfrm>
          <a:prstGeom prst="straightConnector1">
            <a:avLst/>
          </a:prstGeom>
          <a:noFill/>
          <a:ln w="12700" cap="flat" cmpd="sng">
            <a:solidFill>
              <a:srgbClr val="BBBBBB"/>
            </a:solidFill>
            <a:prstDash val="solid"/>
            <a:round/>
            <a:headEnd type="none" w="sm" len="sm"/>
            <a:tailEnd type="none" w="sm" len="sm"/>
          </a:ln>
        </p:spPr>
      </p:cxnSp>
      <p:pic>
        <p:nvPicPr>
          <p:cNvPr id="978" name="Google Shape;978;p6"/>
          <p:cNvPicPr preferRelativeResize="0"/>
          <p:nvPr/>
        </p:nvPicPr>
        <p:blipFill rotWithShape="1">
          <a:blip r:embed="rId32">
            <a:alphaModFix/>
          </a:blip>
          <a:srcRect/>
          <a:stretch/>
        </p:blipFill>
        <p:spPr>
          <a:xfrm>
            <a:off x="1737583" y="1831231"/>
            <a:ext cx="2053596" cy="1446119"/>
          </a:xfrm>
          <a:prstGeom prst="rect">
            <a:avLst/>
          </a:prstGeom>
          <a:noFill/>
          <a:ln>
            <a:noFill/>
          </a:ln>
        </p:spPr>
      </p:pic>
      <p:pic>
        <p:nvPicPr>
          <p:cNvPr id="979" name="Google Shape;979;p6"/>
          <p:cNvPicPr preferRelativeResize="0"/>
          <p:nvPr/>
        </p:nvPicPr>
        <p:blipFill rotWithShape="1">
          <a:blip r:embed="rId33">
            <a:alphaModFix/>
          </a:blip>
          <a:srcRect/>
          <a:stretch/>
        </p:blipFill>
        <p:spPr>
          <a:xfrm>
            <a:off x="5321690" y="571771"/>
            <a:ext cx="657225" cy="657225"/>
          </a:xfrm>
          <a:prstGeom prst="rect">
            <a:avLst/>
          </a:prstGeom>
          <a:noFill/>
          <a:ln>
            <a:noFill/>
          </a:ln>
        </p:spPr>
      </p:pic>
      <p:pic>
        <p:nvPicPr>
          <p:cNvPr id="980" name="Google Shape;980;p6" descr="Logo&#10;&#10;Description automatically generated"/>
          <p:cNvPicPr preferRelativeResize="0"/>
          <p:nvPr/>
        </p:nvPicPr>
        <p:blipFill rotWithShape="1">
          <a:blip r:embed="rId34">
            <a:alphaModFix/>
          </a:blip>
          <a:srcRect/>
          <a:stretch/>
        </p:blipFill>
        <p:spPr>
          <a:xfrm>
            <a:off x="8394886" y="3732721"/>
            <a:ext cx="562874" cy="395917"/>
          </a:xfrm>
          <a:prstGeom prst="rect">
            <a:avLst/>
          </a:prstGeom>
          <a:noFill/>
          <a:ln>
            <a:noFill/>
          </a:ln>
        </p:spPr>
      </p:pic>
      <p:sp>
        <p:nvSpPr>
          <p:cNvPr id="981" name="Google Shape;981;p6"/>
          <p:cNvSpPr txBox="1"/>
          <p:nvPr/>
        </p:nvSpPr>
        <p:spPr>
          <a:xfrm>
            <a:off x="4068048" y="1109931"/>
            <a:ext cx="102636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13A5C"/>
                </a:solidFill>
                <a:latin typeface="Sofia"/>
                <a:ea typeface="Sofia"/>
                <a:cs typeface="Sofia"/>
                <a:sym typeface="Sofia"/>
              </a:rPr>
              <a:t>Mills</a:t>
            </a:r>
            <a:endParaRPr/>
          </a:p>
        </p:txBody>
      </p:sp>
      <p:pic>
        <p:nvPicPr>
          <p:cNvPr id="982" name="Google Shape;982;p6" descr="Une image contenant texte, moniteur, horloge, surveillant&#10;&#10;Description générée automatiquement"/>
          <p:cNvPicPr preferRelativeResize="0"/>
          <p:nvPr/>
        </p:nvPicPr>
        <p:blipFill rotWithShape="1">
          <a:blip r:embed="rId35">
            <a:alphaModFix/>
          </a:blip>
          <a:srcRect/>
          <a:stretch/>
        </p:blipFill>
        <p:spPr>
          <a:xfrm>
            <a:off x="3577014" y="4795210"/>
            <a:ext cx="590029" cy="1742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7"/>
          <p:cNvPicPr preferRelativeResize="0"/>
          <p:nvPr/>
        </p:nvPicPr>
        <p:blipFill rotWithShape="1">
          <a:blip r:embed="rId3">
            <a:alphaModFix/>
          </a:blip>
          <a:srcRect/>
          <a:stretch/>
        </p:blipFill>
        <p:spPr>
          <a:xfrm>
            <a:off x="7411223" y="3204380"/>
            <a:ext cx="1080000" cy="1080000"/>
          </a:xfrm>
          <a:prstGeom prst="rect">
            <a:avLst/>
          </a:prstGeom>
          <a:noFill/>
          <a:ln>
            <a:noFill/>
          </a:ln>
        </p:spPr>
      </p:pic>
      <p:grpSp>
        <p:nvGrpSpPr>
          <p:cNvPr id="989" name="Google Shape;989;p7"/>
          <p:cNvGrpSpPr/>
          <p:nvPr/>
        </p:nvGrpSpPr>
        <p:grpSpPr>
          <a:xfrm>
            <a:off x="2892559" y="3204380"/>
            <a:ext cx="1080000" cy="1080000"/>
            <a:chOff x="3856744" y="4275943"/>
            <a:chExt cx="1440000" cy="1440000"/>
          </a:xfrm>
        </p:grpSpPr>
        <p:pic>
          <p:nvPicPr>
            <p:cNvPr id="990" name="Google Shape;990;p7"/>
            <p:cNvPicPr preferRelativeResize="0"/>
            <p:nvPr/>
          </p:nvPicPr>
          <p:blipFill rotWithShape="1">
            <a:blip r:embed="rId4">
              <a:alphaModFix/>
            </a:blip>
            <a:srcRect/>
            <a:stretch/>
          </p:blipFill>
          <p:spPr>
            <a:xfrm>
              <a:off x="3856744" y="4275943"/>
              <a:ext cx="1440000" cy="1440000"/>
            </a:xfrm>
            <a:prstGeom prst="rect">
              <a:avLst/>
            </a:prstGeom>
            <a:noFill/>
            <a:ln>
              <a:noFill/>
            </a:ln>
          </p:spPr>
        </p:pic>
        <p:pic>
          <p:nvPicPr>
            <p:cNvPr id="991" name="Google Shape;991;p7" descr="Bonsucro-icons-Final_community-support.png"/>
            <p:cNvPicPr preferRelativeResize="0"/>
            <p:nvPr/>
          </p:nvPicPr>
          <p:blipFill rotWithShape="1">
            <a:blip r:embed="rId5">
              <a:alphaModFix/>
            </a:blip>
            <a:srcRect/>
            <a:stretch/>
          </p:blipFill>
          <p:spPr>
            <a:xfrm>
              <a:off x="3890987" y="4288603"/>
              <a:ext cx="1371513" cy="1371513"/>
            </a:xfrm>
            <a:prstGeom prst="rect">
              <a:avLst/>
            </a:prstGeom>
            <a:noFill/>
            <a:ln>
              <a:noFill/>
            </a:ln>
          </p:spPr>
        </p:pic>
      </p:grpSp>
      <p:pic>
        <p:nvPicPr>
          <p:cNvPr id="992" name="Google Shape;992;p7"/>
          <p:cNvPicPr preferRelativeResize="0"/>
          <p:nvPr/>
        </p:nvPicPr>
        <p:blipFill rotWithShape="1">
          <a:blip r:embed="rId4">
            <a:alphaModFix/>
          </a:blip>
          <a:srcRect/>
          <a:stretch/>
        </p:blipFill>
        <p:spPr>
          <a:xfrm>
            <a:off x="656935" y="3204380"/>
            <a:ext cx="1080000" cy="1080000"/>
          </a:xfrm>
          <a:prstGeom prst="rect">
            <a:avLst/>
          </a:prstGeom>
          <a:noFill/>
          <a:ln>
            <a:noFill/>
          </a:ln>
        </p:spPr>
      </p:pic>
      <p:pic>
        <p:nvPicPr>
          <p:cNvPr id="993" name="Google Shape;993;p7" descr="Bonsucro-icons-Final_global-credibility.png"/>
          <p:cNvPicPr preferRelativeResize="0"/>
          <p:nvPr/>
        </p:nvPicPr>
        <p:blipFill rotWithShape="1">
          <a:blip r:embed="rId6">
            <a:alphaModFix/>
          </a:blip>
          <a:srcRect/>
          <a:stretch/>
        </p:blipFill>
        <p:spPr>
          <a:xfrm>
            <a:off x="7411222" y="1149560"/>
            <a:ext cx="1080000" cy="1080000"/>
          </a:xfrm>
          <a:prstGeom prst="rect">
            <a:avLst/>
          </a:prstGeom>
          <a:noFill/>
          <a:ln>
            <a:noFill/>
          </a:ln>
        </p:spPr>
      </p:pic>
      <p:pic>
        <p:nvPicPr>
          <p:cNvPr id="994" name="Google Shape;994;p7"/>
          <p:cNvPicPr preferRelativeResize="0"/>
          <p:nvPr/>
        </p:nvPicPr>
        <p:blipFill rotWithShape="1">
          <a:blip r:embed="rId7">
            <a:alphaModFix/>
          </a:blip>
          <a:srcRect/>
          <a:stretch/>
        </p:blipFill>
        <p:spPr>
          <a:xfrm>
            <a:off x="2892559" y="1149560"/>
            <a:ext cx="1080000" cy="1080000"/>
          </a:xfrm>
          <a:prstGeom prst="rect">
            <a:avLst/>
          </a:prstGeom>
          <a:noFill/>
          <a:ln>
            <a:noFill/>
          </a:ln>
        </p:spPr>
      </p:pic>
      <p:pic>
        <p:nvPicPr>
          <p:cNvPr id="995" name="Google Shape;995;p7" descr="Bonsucro-icons-Final_corrections.png"/>
          <p:cNvPicPr preferRelativeResize="0"/>
          <p:nvPr/>
        </p:nvPicPr>
        <p:blipFill rotWithShape="1">
          <a:blip r:embed="rId8">
            <a:alphaModFix/>
          </a:blip>
          <a:srcRect/>
          <a:stretch/>
        </p:blipFill>
        <p:spPr>
          <a:xfrm>
            <a:off x="656935" y="1149560"/>
            <a:ext cx="1080000" cy="1080000"/>
          </a:xfrm>
          <a:prstGeom prst="rect">
            <a:avLst/>
          </a:prstGeom>
          <a:noFill/>
          <a:ln>
            <a:noFill/>
          </a:ln>
        </p:spPr>
      </p:pic>
      <p:sp>
        <p:nvSpPr>
          <p:cNvPr id="996" name="Google Shape;996;p7"/>
          <p:cNvSpPr/>
          <p:nvPr/>
        </p:nvSpPr>
        <p:spPr>
          <a:xfrm>
            <a:off x="0" y="0"/>
            <a:ext cx="9144000" cy="1015305"/>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997" name="Google Shape;997;p7"/>
          <p:cNvSpPr txBox="1"/>
          <p:nvPr/>
        </p:nvSpPr>
        <p:spPr>
          <a:xfrm>
            <a:off x="479008" y="271672"/>
            <a:ext cx="8069248" cy="418897"/>
          </a:xfrm>
          <a:prstGeom prst="rect">
            <a:avLst/>
          </a:prstGeom>
          <a:noFill/>
          <a:ln>
            <a:noFill/>
          </a:ln>
        </p:spPr>
        <p:txBody>
          <a:bodyPr spcFirstLastPara="1" wrap="square" lIns="34275" tIns="17125" rIns="34275" bIns="17125" anchor="t" anchorCtr="0">
            <a:spAutoFit/>
          </a:bodyPr>
          <a:lstStyle/>
          <a:p>
            <a:pPr marL="0" marR="0" lvl="0" indent="0" algn="ctr" rtl="0">
              <a:lnSpc>
                <a:spcPct val="110000"/>
              </a:lnSpc>
              <a:spcBef>
                <a:spcPts val="0"/>
              </a:spcBef>
              <a:spcAft>
                <a:spcPts val="0"/>
              </a:spcAft>
              <a:buNone/>
            </a:pPr>
            <a:r>
              <a:rPr lang="en-US" sz="2400" b="1">
                <a:solidFill>
                  <a:schemeClr val="lt1"/>
                </a:solidFill>
                <a:latin typeface="Sofia"/>
                <a:ea typeface="Sofia"/>
                <a:cs typeface="Sofia"/>
                <a:sym typeface="Sofia"/>
              </a:rPr>
              <a:t> What we do</a:t>
            </a:r>
            <a:endParaRPr sz="2400" b="1">
              <a:solidFill>
                <a:schemeClr val="lt1"/>
              </a:solidFill>
              <a:latin typeface="Sofia"/>
              <a:ea typeface="Sofia"/>
              <a:cs typeface="Sofia"/>
              <a:sym typeface="Sofia"/>
            </a:endParaRPr>
          </a:p>
        </p:txBody>
      </p:sp>
      <p:sp>
        <p:nvSpPr>
          <p:cNvPr id="998" name="Google Shape;998;p7"/>
          <p:cNvSpPr/>
          <p:nvPr/>
        </p:nvSpPr>
        <p:spPr>
          <a:xfrm>
            <a:off x="7110759" y="2339041"/>
            <a:ext cx="1830189" cy="55399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575" b="1">
                <a:solidFill>
                  <a:srgbClr val="013A5C"/>
                </a:solidFill>
                <a:latin typeface="Sofia"/>
                <a:ea typeface="Sofia"/>
                <a:cs typeface="Sofia"/>
                <a:sym typeface="Sofia"/>
              </a:rPr>
              <a:t>Invest in impact projects</a:t>
            </a:r>
            <a:endParaRPr/>
          </a:p>
        </p:txBody>
      </p:sp>
      <p:sp>
        <p:nvSpPr>
          <p:cNvPr id="999" name="Google Shape;999;p7"/>
          <p:cNvSpPr/>
          <p:nvPr/>
        </p:nvSpPr>
        <p:spPr>
          <a:xfrm>
            <a:off x="345411" y="2339041"/>
            <a:ext cx="16342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13A5C"/>
                </a:solidFill>
                <a:latin typeface="Sofia"/>
                <a:ea typeface="Sofia"/>
                <a:cs typeface="Sofia"/>
                <a:sym typeface="Sofia"/>
              </a:rPr>
              <a:t>Standards &amp; Assurance</a:t>
            </a:r>
            <a:endParaRPr/>
          </a:p>
        </p:txBody>
      </p:sp>
      <p:sp>
        <p:nvSpPr>
          <p:cNvPr id="1000" name="Google Shape;1000;p7"/>
          <p:cNvSpPr/>
          <p:nvPr/>
        </p:nvSpPr>
        <p:spPr>
          <a:xfrm>
            <a:off x="2181258" y="2331298"/>
            <a:ext cx="2502602"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75" b="1">
                <a:solidFill>
                  <a:srgbClr val="013A5C"/>
                </a:solidFill>
                <a:latin typeface="Sofia"/>
                <a:ea typeface="Sofia"/>
                <a:cs typeface="Sofia"/>
                <a:sym typeface="Sofia"/>
              </a:rPr>
              <a:t>Assist farms and mills with sustainability</a:t>
            </a:r>
            <a:endParaRPr/>
          </a:p>
        </p:txBody>
      </p:sp>
      <p:sp>
        <p:nvSpPr>
          <p:cNvPr id="1001" name="Google Shape;1001;p7"/>
          <p:cNvSpPr/>
          <p:nvPr/>
        </p:nvSpPr>
        <p:spPr>
          <a:xfrm>
            <a:off x="7032556" y="4388766"/>
            <a:ext cx="18301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75" b="1">
                <a:solidFill>
                  <a:srgbClr val="013A5C"/>
                </a:solidFill>
                <a:latin typeface="Sofia"/>
                <a:ea typeface="Sofia"/>
                <a:cs typeface="Sofia"/>
                <a:sym typeface="Sofia"/>
              </a:rPr>
              <a:t> Drive collective action</a:t>
            </a:r>
            <a:endParaRPr sz="1600" b="1">
              <a:solidFill>
                <a:srgbClr val="013A5C"/>
              </a:solidFill>
              <a:latin typeface="Sofia"/>
              <a:ea typeface="Sofia"/>
              <a:cs typeface="Sofia"/>
              <a:sym typeface="Sofia"/>
            </a:endParaRPr>
          </a:p>
        </p:txBody>
      </p:sp>
      <p:sp>
        <p:nvSpPr>
          <p:cNvPr id="1002" name="Google Shape;1002;p7"/>
          <p:cNvSpPr/>
          <p:nvPr/>
        </p:nvSpPr>
        <p:spPr>
          <a:xfrm>
            <a:off x="254227" y="4380667"/>
            <a:ext cx="183018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13A5C"/>
                </a:solidFill>
                <a:latin typeface="Sofia"/>
                <a:ea typeface="Sofia"/>
                <a:cs typeface="Sofia"/>
                <a:sym typeface="Sofia"/>
              </a:rPr>
              <a:t>Market Development</a:t>
            </a:r>
            <a:endParaRPr/>
          </a:p>
        </p:txBody>
      </p:sp>
      <p:sp>
        <p:nvSpPr>
          <p:cNvPr id="1003" name="Google Shape;1003;p7"/>
          <p:cNvSpPr/>
          <p:nvPr/>
        </p:nvSpPr>
        <p:spPr>
          <a:xfrm>
            <a:off x="2153890" y="4372924"/>
            <a:ext cx="2577873"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75" b="1">
                <a:solidFill>
                  <a:srgbClr val="013A5C"/>
                </a:solidFill>
                <a:latin typeface="Sofia"/>
                <a:ea typeface="Sofia"/>
                <a:cs typeface="Sofia"/>
                <a:sym typeface="Sofia"/>
              </a:rPr>
              <a:t> Support members through regional teams</a:t>
            </a:r>
            <a:endParaRPr sz="1600" b="1">
              <a:solidFill>
                <a:srgbClr val="013A5C"/>
              </a:solidFill>
              <a:latin typeface="Sofia"/>
              <a:ea typeface="Sofia"/>
              <a:cs typeface="Sofia"/>
              <a:sym typeface="Sofia"/>
            </a:endParaRPr>
          </a:p>
        </p:txBody>
      </p:sp>
      <p:sp>
        <p:nvSpPr>
          <p:cNvPr id="1004" name="Google Shape;1004;p7"/>
          <p:cNvSpPr/>
          <p:nvPr/>
        </p:nvSpPr>
        <p:spPr>
          <a:xfrm>
            <a:off x="4419601" y="2181226"/>
            <a:ext cx="891548" cy="8915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Libre Franklin"/>
              <a:ea typeface="Libre Franklin"/>
              <a:cs typeface="Libre Franklin"/>
              <a:sym typeface="Libre Franklin"/>
            </a:endParaRPr>
          </a:p>
        </p:txBody>
      </p:sp>
      <p:pic>
        <p:nvPicPr>
          <p:cNvPr id="1005" name="Google Shape;1005;p7" descr="Icon&#10;&#10;Description automatically generated"/>
          <p:cNvPicPr preferRelativeResize="0"/>
          <p:nvPr/>
        </p:nvPicPr>
        <p:blipFill rotWithShape="1">
          <a:blip r:embed="rId9">
            <a:alphaModFix/>
          </a:blip>
          <a:srcRect/>
          <a:stretch/>
        </p:blipFill>
        <p:spPr>
          <a:xfrm>
            <a:off x="5226299" y="1149560"/>
            <a:ext cx="1080000" cy="1080000"/>
          </a:xfrm>
          <a:prstGeom prst="rect">
            <a:avLst/>
          </a:prstGeom>
          <a:noFill/>
          <a:ln>
            <a:noFill/>
          </a:ln>
        </p:spPr>
      </p:pic>
      <p:pic>
        <p:nvPicPr>
          <p:cNvPr id="1006" name="Google Shape;1006;p7" descr="Icon&#10;&#10;Description automatically generated"/>
          <p:cNvPicPr preferRelativeResize="0"/>
          <p:nvPr/>
        </p:nvPicPr>
        <p:blipFill rotWithShape="1">
          <a:blip r:embed="rId10">
            <a:alphaModFix/>
          </a:blip>
          <a:srcRect/>
          <a:stretch/>
        </p:blipFill>
        <p:spPr>
          <a:xfrm>
            <a:off x="5233117" y="3158693"/>
            <a:ext cx="1080000" cy="1080000"/>
          </a:xfrm>
          <a:prstGeom prst="rect">
            <a:avLst/>
          </a:prstGeom>
          <a:noFill/>
          <a:ln>
            <a:noFill/>
          </a:ln>
        </p:spPr>
      </p:pic>
      <p:sp>
        <p:nvSpPr>
          <p:cNvPr id="1007" name="Google Shape;1007;p7"/>
          <p:cNvSpPr/>
          <p:nvPr/>
        </p:nvSpPr>
        <p:spPr>
          <a:xfrm>
            <a:off x="4731763" y="2331297"/>
            <a:ext cx="2066834"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75" b="1">
                <a:solidFill>
                  <a:srgbClr val="013A5C"/>
                </a:solidFill>
                <a:latin typeface="Sofia"/>
                <a:ea typeface="Sofia"/>
                <a:cs typeface="Sofia"/>
                <a:sym typeface="Sofia"/>
              </a:rPr>
              <a:t>Offer digital tools for use</a:t>
            </a:r>
            <a:endParaRPr/>
          </a:p>
        </p:txBody>
      </p:sp>
      <p:sp>
        <p:nvSpPr>
          <p:cNvPr id="1008" name="Google Shape;1008;p7"/>
          <p:cNvSpPr/>
          <p:nvPr/>
        </p:nvSpPr>
        <p:spPr>
          <a:xfrm>
            <a:off x="4846856" y="4372925"/>
            <a:ext cx="1852521"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75" b="1">
                <a:solidFill>
                  <a:srgbClr val="013A5C"/>
                </a:solidFill>
                <a:latin typeface="Sofia"/>
                <a:ea typeface="Sofia"/>
                <a:cs typeface="Sofia"/>
                <a:sym typeface="Sofia"/>
              </a:rPr>
              <a:t>Collect and analyse data </a:t>
            </a:r>
            <a:endParaRPr sz="1600" b="1">
              <a:solidFill>
                <a:srgbClr val="013A5C"/>
              </a:solidFill>
              <a:latin typeface="Sofia"/>
              <a:ea typeface="Sofia"/>
              <a:cs typeface="Sofia"/>
              <a:sym typeface="Sofia"/>
            </a:endParaRPr>
          </a:p>
        </p:txBody>
      </p:sp>
      <p:pic>
        <p:nvPicPr>
          <p:cNvPr id="1009" name="Google Shape;1009;p7" descr="A logo with green and white text&#10;&#10;Description automatically generated"/>
          <p:cNvPicPr preferRelativeResize="0"/>
          <p:nvPr/>
        </p:nvPicPr>
        <p:blipFill rotWithShape="1">
          <a:blip r:embed="rId11">
            <a:alphaModFix/>
          </a:blip>
          <a:srcRect/>
          <a:stretch/>
        </p:blipFill>
        <p:spPr>
          <a:xfrm>
            <a:off x="7591425" y="1"/>
            <a:ext cx="1429344" cy="10015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8" descr="Joe Woodruff - DSC_0587.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016" name="Google Shape;1016;p8"/>
          <p:cNvSpPr/>
          <p:nvPr/>
        </p:nvSpPr>
        <p:spPr>
          <a:xfrm>
            <a:off x="1" y="-8561"/>
            <a:ext cx="9144000" cy="5143500"/>
          </a:xfrm>
          <a:prstGeom prst="rect">
            <a:avLst/>
          </a:prstGeom>
          <a:solidFill>
            <a:schemeClr val="dk2">
              <a:alpha val="7490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a:p>
            <a:pPr marL="0" marR="0" lvl="0" indent="0" algn="ctr" rtl="0">
              <a:spcBef>
                <a:spcPts val="0"/>
              </a:spcBef>
              <a:spcAft>
                <a:spcPts val="0"/>
              </a:spcAft>
              <a:buNone/>
            </a:pPr>
            <a:endParaRPr sz="2400">
              <a:solidFill>
                <a:schemeClr val="lt1"/>
              </a:solidFill>
              <a:latin typeface="Libre Franklin"/>
              <a:ea typeface="Libre Franklin"/>
              <a:cs typeface="Libre Franklin"/>
              <a:sym typeface="Libre Franklin"/>
            </a:endParaRPr>
          </a:p>
        </p:txBody>
      </p:sp>
      <p:sp>
        <p:nvSpPr>
          <p:cNvPr id="1017" name="Google Shape;1017;p8"/>
          <p:cNvSpPr/>
          <p:nvPr/>
        </p:nvSpPr>
        <p:spPr>
          <a:xfrm>
            <a:off x="2766100" y="1269532"/>
            <a:ext cx="3633219" cy="34859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Libre Franklin"/>
              <a:ea typeface="Libre Franklin"/>
              <a:cs typeface="Libre Franklin"/>
              <a:sym typeface="Libre Franklin"/>
            </a:endParaRPr>
          </a:p>
        </p:txBody>
      </p:sp>
      <p:sp>
        <p:nvSpPr>
          <p:cNvPr id="1018" name="Google Shape;1018;p8"/>
          <p:cNvSpPr/>
          <p:nvPr/>
        </p:nvSpPr>
        <p:spPr>
          <a:xfrm>
            <a:off x="569336" y="3604026"/>
            <a:ext cx="1978391" cy="87633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350" b="1">
                <a:solidFill>
                  <a:schemeClr val="lt1"/>
                </a:solidFill>
                <a:latin typeface="Sofia"/>
                <a:ea typeface="Sofia"/>
                <a:cs typeface="Sofia"/>
                <a:sym typeface="Sofia"/>
              </a:rPr>
              <a:t>Caring for people</a:t>
            </a:r>
            <a:endParaRPr/>
          </a:p>
          <a:p>
            <a:pPr marL="0" marR="0" lvl="0" indent="0" algn="l" rtl="0">
              <a:lnSpc>
                <a:spcPct val="130000"/>
              </a:lnSpc>
              <a:spcBef>
                <a:spcPts val="0"/>
              </a:spcBef>
              <a:spcAft>
                <a:spcPts val="0"/>
              </a:spcAft>
              <a:buNone/>
            </a:pPr>
            <a:r>
              <a:rPr lang="en-US" sz="1350" b="1">
                <a:solidFill>
                  <a:schemeClr val="lt1"/>
                </a:solidFill>
                <a:latin typeface="Sofia"/>
                <a:ea typeface="Sofia"/>
                <a:cs typeface="Sofia"/>
                <a:sym typeface="Sofia"/>
              </a:rPr>
              <a:t>and communities</a:t>
            </a:r>
            <a:endParaRPr/>
          </a:p>
          <a:p>
            <a:pPr marL="0" marR="0" lvl="0" indent="0" algn="l" rtl="0">
              <a:lnSpc>
                <a:spcPct val="130000"/>
              </a:lnSpc>
              <a:spcBef>
                <a:spcPts val="0"/>
              </a:spcBef>
              <a:spcAft>
                <a:spcPts val="0"/>
              </a:spcAft>
              <a:buNone/>
            </a:pPr>
            <a:endParaRPr sz="1350" b="1">
              <a:solidFill>
                <a:schemeClr val="lt1"/>
              </a:solidFill>
              <a:latin typeface="Sofia"/>
              <a:ea typeface="Sofia"/>
              <a:cs typeface="Sofia"/>
              <a:sym typeface="Sofia"/>
            </a:endParaRPr>
          </a:p>
        </p:txBody>
      </p:sp>
      <p:grpSp>
        <p:nvGrpSpPr>
          <p:cNvPr id="1019" name="Google Shape;1019;p8"/>
          <p:cNvGrpSpPr/>
          <p:nvPr/>
        </p:nvGrpSpPr>
        <p:grpSpPr>
          <a:xfrm>
            <a:off x="704850" y="1582131"/>
            <a:ext cx="2840749" cy="302647"/>
            <a:chOff x="2717828" y="1463917"/>
            <a:chExt cx="1113907" cy="216601"/>
          </a:xfrm>
        </p:grpSpPr>
        <p:cxnSp>
          <p:nvCxnSpPr>
            <p:cNvPr id="1020" name="Google Shape;1020;p8"/>
            <p:cNvCxnSpPr/>
            <p:nvPr/>
          </p:nvCxnSpPr>
          <p:spPr>
            <a:xfrm rot="10800000">
              <a:off x="3592681" y="1463917"/>
              <a:ext cx="239054" cy="216601"/>
            </a:xfrm>
            <a:prstGeom prst="straightConnector1">
              <a:avLst/>
            </a:prstGeom>
            <a:noFill/>
            <a:ln w="28575" cap="flat" cmpd="sng">
              <a:solidFill>
                <a:schemeClr val="accent3"/>
              </a:solidFill>
              <a:prstDash val="solid"/>
              <a:round/>
              <a:headEnd type="none" w="sm" len="sm"/>
              <a:tailEnd type="none" w="sm" len="sm"/>
            </a:ln>
          </p:spPr>
        </p:cxnSp>
        <p:cxnSp>
          <p:nvCxnSpPr>
            <p:cNvPr id="1021" name="Google Shape;1021;p8"/>
            <p:cNvCxnSpPr/>
            <p:nvPr/>
          </p:nvCxnSpPr>
          <p:spPr>
            <a:xfrm rot="10800000">
              <a:off x="2717828" y="1463917"/>
              <a:ext cx="874853" cy="0"/>
            </a:xfrm>
            <a:prstGeom prst="straightConnector1">
              <a:avLst/>
            </a:prstGeom>
            <a:noFill/>
            <a:ln w="28575" cap="flat" cmpd="sng">
              <a:solidFill>
                <a:schemeClr val="accent3"/>
              </a:solidFill>
              <a:prstDash val="solid"/>
              <a:round/>
              <a:headEnd type="none" w="sm" len="sm"/>
              <a:tailEnd type="none" w="sm" len="sm"/>
            </a:ln>
          </p:spPr>
        </p:cxnSp>
      </p:grpSp>
      <p:grpSp>
        <p:nvGrpSpPr>
          <p:cNvPr id="1022" name="Google Shape;1022;p8"/>
          <p:cNvGrpSpPr/>
          <p:nvPr/>
        </p:nvGrpSpPr>
        <p:grpSpPr>
          <a:xfrm flipH="1">
            <a:off x="6185820" y="2693602"/>
            <a:ext cx="2860372" cy="415358"/>
            <a:chOff x="2901397" y="1463918"/>
            <a:chExt cx="821585" cy="106466"/>
          </a:xfrm>
        </p:grpSpPr>
        <p:cxnSp>
          <p:nvCxnSpPr>
            <p:cNvPr id="1023" name="Google Shape;1023;p8"/>
            <p:cNvCxnSpPr/>
            <p:nvPr/>
          </p:nvCxnSpPr>
          <p:spPr>
            <a:xfrm rot="10800000">
              <a:off x="3536716" y="1463918"/>
              <a:ext cx="186266" cy="106466"/>
            </a:xfrm>
            <a:prstGeom prst="straightConnector1">
              <a:avLst/>
            </a:prstGeom>
            <a:noFill/>
            <a:ln w="28575" cap="flat" cmpd="sng">
              <a:solidFill>
                <a:schemeClr val="accent1"/>
              </a:solidFill>
              <a:prstDash val="solid"/>
              <a:round/>
              <a:headEnd type="none" w="sm" len="sm"/>
              <a:tailEnd type="none" w="sm" len="sm"/>
            </a:ln>
          </p:spPr>
        </p:cxnSp>
        <p:cxnSp>
          <p:nvCxnSpPr>
            <p:cNvPr id="1024" name="Google Shape;1024;p8"/>
            <p:cNvCxnSpPr/>
            <p:nvPr/>
          </p:nvCxnSpPr>
          <p:spPr>
            <a:xfrm rot="10800000">
              <a:off x="2901397" y="1463918"/>
              <a:ext cx="635319" cy="0"/>
            </a:xfrm>
            <a:prstGeom prst="straightConnector1">
              <a:avLst/>
            </a:prstGeom>
            <a:noFill/>
            <a:ln w="28575" cap="flat" cmpd="sng">
              <a:solidFill>
                <a:schemeClr val="accent1"/>
              </a:solidFill>
              <a:prstDash val="solid"/>
              <a:round/>
              <a:headEnd type="none" w="sm" len="sm"/>
              <a:tailEnd type="none" w="sm" len="sm"/>
            </a:ln>
          </p:spPr>
        </p:cxnSp>
      </p:grpSp>
      <p:sp>
        <p:nvSpPr>
          <p:cNvPr id="1025" name="Google Shape;1025;p8"/>
          <p:cNvSpPr/>
          <p:nvPr/>
        </p:nvSpPr>
        <p:spPr>
          <a:xfrm>
            <a:off x="3536922" y="1101218"/>
            <a:ext cx="2091572" cy="2091573"/>
          </a:xfrm>
          <a:custGeom>
            <a:avLst/>
            <a:gdLst/>
            <a:ahLst/>
            <a:cxnLst/>
            <a:rect l="l" t="t" r="r" b="b"/>
            <a:pathLst>
              <a:path w="6583680" h="6583680" extrusionOk="0">
                <a:moveTo>
                  <a:pt x="0" y="3291840"/>
                </a:moveTo>
                <a:cubicBezTo>
                  <a:pt x="0" y="1473807"/>
                  <a:pt x="1473807" y="0"/>
                  <a:pt x="3291840" y="0"/>
                </a:cubicBezTo>
                <a:cubicBezTo>
                  <a:pt x="5109873" y="0"/>
                  <a:pt x="6583680" y="1473807"/>
                  <a:pt x="6583680" y="3291840"/>
                </a:cubicBezTo>
                <a:cubicBezTo>
                  <a:pt x="6583680" y="5109873"/>
                  <a:pt x="5109873" y="6583680"/>
                  <a:pt x="3291840" y="6583680"/>
                </a:cubicBezTo>
                <a:cubicBezTo>
                  <a:pt x="1473807" y="6583680"/>
                  <a:pt x="0" y="5109873"/>
                  <a:pt x="0" y="3291840"/>
                </a:cubicBezTo>
                <a:close/>
              </a:path>
            </a:pathLst>
          </a:custGeom>
          <a:solidFill>
            <a:schemeClr val="accent3">
              <a:alpha val="69803"/>
            </a:schemeClr>
          </a:solidFill>
          <a:ln>
            <a:noFill/>
          </a:ln>
        </p:spPr>
        <p:txBody>
          <a:bodyPr spcFirstLastPara="1" wrap="square" lIns="877800" tIns="1152125" rIns="877800" bIns="2468875" anchor="ctr" anchorCtr="0">
            <a:noAutofit/>
          </a:bodyPr>
          <a:lstStyle/>
          <a:p>
            <a:pPr marL="0" marR="0" lvl="0" indent="0" algn="ctr" rtl="0">
              <a:lnSpc>
                <a:spcPct val="70000"/>
              </a:lnSpc>
              <a:spcBef>
                <a:spcPts val="0"/>
              </a:spcBef>
              <a:spcAft>
                <a:spcPts val="0"/>
              </a:spcAft>
              <a:buNone/>
            </a:pPr>
            <a:endParaRPr sz="6000">
              <a:solidFill>
                <a:schemeClr val="lt1"/>
              </a:solidFill>
              <a:latin typeface="Lato Light"/>
              <a:ea typeface="Lato Light"/>
              <a:cs typeface="Lato Light"/>
              <a:sym typeface="Lato Light"/>
            </a:endParaRPr>
          </a:p>
        </p:txBody>
      </p:sp>
      <p:sp>
        <p:nvSpPr>
          <p:cNvPr id="1026" name="Google Shape;1026;p8"/>
          <p:cNvSpPr/>
          <p:nvPr/>
        </p:nvSpPr>
        <p:spPr>
          <a:xfrm>
            <a:off x="4291632" y="2669353"/>
            <a:ext cx="2091572" cy="2091573"/>
          </a:xfrm>
          <a:custGeom>
            <a:avLst/>
            <a:gdLst/>
            <a:ahLst/>
            <a:cxnLst/>
            <a:rect l="l" t="t" r="r" b="b"/>
            <a:pathLst>
              <a:path w="6583680" h="6583680" extrusionOk="0">
                <a:moveTo>
                  <a:pt x="0" y="3291840"/>
                </a:moveTo>
                <a:cubicBezTo>
                  <a:pt x="0" y="1473807"/>
                  <a:pt x="1473807" y="0"/>
                  <a:pt x="3291840" y="0"/>
                </a:cubicBezTo>
                <a:cubicBezTo>
                  <a:pt x="5109873" y="0"/>
                  <a:pt x="6583680" y="1473807"/>
                  <a:pt x="6583680" y="3291840"/>
                </a:cubicBezTo>
                <a:cubicBezTo>
                  <a:pt x="6583680" y="5109873"/>
                  <a:pt x="5109873" y="6583680"/>
                  <a:pt x="3291840" y="6583680"/>
                </a:cubicBezTo>
                <a:cubicBezTo>
                  <a:pt x="1473807" y="6583680"/>
                  <a:pt x="0" y="5109873"/>
                  <a:pt x="0" y="3291840"/>
                </a:cubicBezTo>
                <a:close/>
              </a:path>
            </a:pathLst>
          </a:custGeom>
          <a:solidFill>
            <a:schemeClr val="accent1">
              <a:alpha val="69803"/>
            </a:schemeClr>
          </a:solidFill>
          <a:ln>
            <a:noFill/>
          </a:ln>
        </p:spPr>
        <p:txBody>
          <a:bodyPr spcFirstLastPara="1" wrap="square" lIns="2013500" tIns="1700775" rIns="619950" bIns="1261850" anchor="ctr" anchorCtr="0">
            <a:noAutofit/>
          </a:bodyPr>
          <a:lstStyle/>
          <a:p>
            <a:pPr marL="0" marR="0" lvl="0" indent="0" algn="ctr" rtl="0">
              <a:lnSpc>
                <a:spcPct val="70000"/>
              </a:lnSpc>
              <a:spcBef>
                <a:spcPts val="0"/>
              </a:spcBef>
              <a:spcAft>
                <a:spcPts val="0"/>
              </a:spcAft>
              <a:buNone/>
            </a:pPr>
            <a:endParaRPr sz="6000">
              <a:solidFill>
                <a:schemeClr val="lt1"/>
              </a:solidFill>
              <a:latin typeface="Lato Light"/>
              <a:ea typeface="Lato Light"/>
              <a:cs typeface="Lato Light"/>
              <a:sym typeface="Lato Light"/>
            </a:endParaRPr>
          </a:p>
        </p:txBody>
      </p:sp>
      <p:sp>
        <p:nvSpPr>
          <p:cNvPr id="1027" name="Google Shape;1027;p8"/>
          <p:cNvSpPr/>
          <p:nvPr/>
        </p:nvSpPr>
        <p:spPr>
          <a:xfrm>
            <a:off x="2782213" y="2620339"/>
            <a:ext cx="2091572" cy="2091573"/>
          </a:xfrm>
          <a:custGeom>
            <a:avLst/>
            <a:gdLst/>
            <a:ahLst/>
            <a:cxnLst/>
            <a:rect l="l" t="t" r="r" b="b"/>
            <a:pathLst>
              <a:path w="6583680" h="6583680" extrusionOk="0">
                <a:moveTo>
                  <a:pt x="0" y="3291840"/>
                </a:moveTo>
                <a:cubicBezTo>
                  <a:pt x="0" y="1473807"/>
                  <a:pt x="1473807" y="0"/>
                  <a:pt x="3291840" y="0"/>
                </a:cubicBezTo>
                <a:cubicBezTo>
                  <a:pt x="5109873" y="0"/>
                  <a:pt x="6583680" y="1473807"/>
                  <a:pt x="6583680" y="3291840"/>
                </a:cubicBezTo>
                <a:cubicBezTo>
                  <a:pt x="6583680" y="5109873"/>
                  <a:pt x="5109873" y="6583680"/>
                  <a:pt x="3291840" y="6583680"/>
                </a:cubicBezTo>
                <a:cubicBezTo>
                  <a:pt x="1473807" y="6583680"/>
                  <a:pt x="0" y="5109873"/>
                  <a:pt x="0" y="3291840"/>
                </a:cubicBezTo>
                <a:close/>
              </a:path>
            </a:pathLst>
          </a:custGeom>
          <a:solidFill>
            <a:schemeClr val="accent6">
              <a:alpha val="69803"/>
            </a:schemeClr>
          </a:solidFill>
          <a:ln>
            <a:noFill/>
          </a:ln>
        </p:spPr>
        <p:txBody>
          <a:bodyPr spcFirstLastPara="1" wrap="square" lIns="619950" tIns="1700775" rIns="2013500" bIns="1261850" anchor="ctr" anchorCtr="0">
            <a:noAutofit/>
          </a:bodyPr>
          <a:lstStyle/>
          <a:p>
            <a:pPr marL="0" marR="0" lvl="0" indent="0" algn="ctr" rtl="0">
              <a:lnSpc>
                <a:spcPct val="70000"/>
              </a:lnSpc>
              <a:spcBef>
                <a:spcPts val="0"/>
              </a:spcBef>
              <a:spcAft>
                <a:spcPts val="0"/>
              </a:spcAft>
              <a:buNone/>
            </a:pPr>
            <a:endParaRPr sz="6000">
              <a:solidFill>
                <a:schemeClr val="lt1"/>
              </a:solidFill>
              <a:latin typeface="Lato Light"/>
              <a:ea typeface="Lato Light"/>
              <a:cs typeface="Lato Light"/>
              <a:sym typeface="Lato Light"/>
            </a:endParaRPr>
          </a:p>
        </p:txBody>
      </p:sp>
      <p:grpSp>
        <p:nvGrpSpPr>
          <p:cNvPr id="1028" name="Google Shape;1028;p8"/>
          <p:cNvGrpSpPr/>
          <p:nvPr/>
        </p:nvGrpSpPr>
        <p:grpSpPr>
          <a:xfrm rot="10800000" flipH="1">
            <a:off x="420891" y="3630929"/>
            <a:ext cx="2361322" cy="308603"/>
            <a:chOff x="2901397" y="1463918"/>
            <a:chExt cx="821585" cy="106466"/>
          </a:xfrm>
        </p:grpSpPr>
        <p:cxnSp>
          <p:nvCxnSpPr>
            <p:cNvPr id="1029" name="Google Shape;1029;p8"/>
            <p:cNvCxnSpPr/>
            <p:nvPr/>
          </p:nvCxnSpPr>
          <p:spPr>
            <a:xfrm rot="10800000">
              <a:off x="3536716" y="1463918"/>
              <a:ext cx="186266" cy="106466"/>
            </a:xfrm>
            <a:prstGeom prst="straightConnector1">
              <a:avLst/>
            </a:prstGeom>
            <a:noFill/>
            <a:ln w="28575" cap="flat" cmpd="sng">
              <a:solidFill>
                <a:schemeClr val="accent6"/>
              </a:solidFill>
              <a:prstDash val="solid"/>
              <a:round/>
              <a:headEnd type="none" w="sm" len="sm"/>
              <a:tailEnd type="none" w="sm" len="sm"/>
            </a:ln>
          </p:spPr>
        </p:cxnSp>
        <p:cxnSp>
          <p:nvCxnSpPr>
            <p:cNvPr id="1030" name="Google Shape;1030;p8"/>
            <p:cNvCxnSpPr/>
            <p:nvPr/>
          </p:nvCxnSpPr>
          <p:spPr>
            <a:xfrm rot="10800000">
              <a:off x="2901397" y="1463918"/>
              <a:ext cx="635319" cy="0"/>
            </a:xfrm>
            <a:prstGeom prst="straightConnector1">
              <a:avLst/>
            </a:prstGeom>
            <a:noFill/>
            <a:ln w="28575" cap="flat" cmpd="sng">
              <a:solidFill>
                <a:schemeClr val="accent6"/>
              </a:solidFill>
              <a:prstDash val="solid"/>
              <a:round/>
              <a:headEnd type="none" w="sm" len="sm"/>
              <a:tailEnd type="none" w="sm" len="sm"/>
            </a:ln>
          </p:spPr>
        </p:cxnSp>
      </p:grpSp>
      <p:sp>
        <p:nvSpPr>
          <p:cNvPr id="1031" name="Google Shape;1031;p8"/>
          <p:cNvSpPr/>
          <p:nvPr/>
        </p:nvSpPr>
        <p:spPr>
          <a:xfrm>
            <a:off x="934492" y="1269531"/>
            <a:ext cx="2112008" cy="87633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350" b="1">
                <a:solidFill>
                  <a:schemeClr val="lt1"/>
                </a:solidFill>
                <a:latin typeface="Sofia"/>
                <a:ea typeface="Sofia"/>
                <a:cs typeface="Sofia"/>
                <a:sym typeface="Sofia"/>
              </a:rPr>
              <a:t>Good stewardship of natural resources</a:t>
            </a:r>
            <a:endParaRPr sz="1350" b="1">
              <a:solidFill>
                <a:schemeClr val="lt1"/>
              </a:solidFill>
              <a:latin typeface="Sofia"/>
              <a:ea typeface="Sofia"/>
              <a:cs typeface="Sofia"/>
              <a:sym typeface="Sofia"/>
            </a:endParaRPr>
          </a:p>
          <a:p>
            <a:pPr marL="0" marR="0" lvl="0" indent="0" algn="l" rtl="0">
              <a:lnSpc>
                <a:spcPct val="130000"/>
              </a:lnSpc>
              <a:spcBef>
                <a:spcPts val="0"/>
              </a:spcBef>
              <a:spcAft>
                <a:spcPts val="0"/>
              </a:spcAft>
              <a:buNone/>
            </a:pPr>
            <a:endParaRPr sz="1350" b="1">
              <a:solidFill>
                <a:schemeClr val="lt1"/>
              </a:solidFill>
              <a:latin typeface="Sofia"/>
              <a:ea typeface="Sofia"/>
              <a:cs typeface="Sofia"/>
              <a:sym typeface="Sofia"/>
            </a:endParaRPr>
          </a:p>
        </p:txBody>
      </p:sp>
      <p:sp>
        <p:nvSpPr>
          <p:cNvPr id="1032" name="Google Shape;1032;p8"/>
          <p:cNvSpPr/>
          <p:nvPr/>
        </p:nvSpPr>
        <p:spPr>
          <a:xfrm>
            <a:off x="6692024" y="2373047"/>
            <a:ext cx="2355788" cy="87633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350" b="1">
                <a:solidFill>
                  <a:schemeClr val="lt1"/>
                </a:solidFill>
                <a:latin typeface="Sofia"/>
                <a:ea typeface="Sofia"/>
                <a:cs typeface="Sofia"/>
                <a:sym typeface="Sofia"/>
              </a:rPr>
              <a:t>Creating economic value across the supply chain</a:t>
            </a:r>
            <a:endParaRPr/>
          </a:p>
          <a:p>
            <a:pPr marL="0" marR="0" lvl="0" indent="0" algn="l" rtl="0">
              <a:lnSpc>
                <a:spcPct val="130000"/>
              </a:lnSpc>
              <a:spcBef>
                <a:spcPts val="0"/>
              </a:spcBef>
              <a:spcAft>
                <a:spcPts val="0"/>
              </a:spcAft>
              <a:buNone/>
            </a:pPr>
            <a:endParaRPr sz="1350" b="1">
              <a:solidFill>
                <a:schemeClr val="lt1"/>
              </a:solidFill>
              <a:latin typeface="Sofia"/>
              <a:ea typeface="Sofia"/>
              <a:cs typeface="Sofia"/>
              <a:sym typeface="Sofia"/>
            </a:endParaRPr>
          </a:p>
        </p:txBody>
      </p:sp>
      <p:pic>
        <p:nvPicPr>
          <p:cNvPr id="1033" name="Google Shape;1033;p8" descr="Money with solid fill"/>
          <p:cNvPicPr preferRelativeResize="0"/>
          <p:nvPr/>
        </p:nvPicPr>
        <p:blipFill rotWithShape="1">
          <a:blip r:embed="rId4">
            <a:alphaModFix/>
          </a:blip>
          <a:srcRect/>
          <a:stretch/>
        </p:blipFill>
        <p:spPr>
          <a:xfrm>
            <a:off x="4927846" y="3144089"/>
            <a:ext cx="1150618" cy="1142100"/>
          </a:xfrm>
          <a:prstGeom prst="rect">
            <a:avLst/>
          </a:prstGeom>
          <a:noFill/>
          <a:ln>
            <a:noFill/>
          </a:ln>
        </p:spPr>
      </p:pic>
      <p:sp>
        <p:nvSpPr>
          <p:cNvPr id="1034" name="Google Shape;1034;p8"/>
          <p:cNvSpPr/>
          <p:nvPr/>
        </p:nvSpPr>
        <p:spPr>
          <a:xfrm>
            <a:off x="10707" y="9382"/>
            <a:ext cx="9144000" cy="1022781"/>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a:solidFill>
                <a:srgbClr val="FAFAFA"/>
              </a:solidFill>
              <a:latin typeface="Libre Franklin"/>
              <a:ea typeface="Libre Franklin"/>
              <a:cs typeface="Libre Franklin"/>
              <a:sym typeface="Libre Franklin"/>
            </a:endParaRPr>
          </a:p>
        </p:txBody>
      </p:sp>
      <p:pic>
        <p:nvPicPr>
          <p:cNvPr id="1035" name="Google Shape;1035;p8" descr="Connections with solid fill"/>
          <p:cNvPicPr preferRelativeResize="0"/>
          <p:nvPr/>
        </p:nvPicPr>
        <p:blipFill rotWithShape="1">
          <a:blip r:embed="rId5">
            <a:alphaModFix/>
          </a:blip>
          <a:srcRect/>
          <a:stretch/>
        </p:blipFill>
        <p:spPr>
          <a:xfrm>
            <a:off x="3155755" y="3144826"/>
            <a:ext cx="1141364" cy="1141364"/>
          </a:xfrm>
          <a:prstGeom prst="rect">
            <a:avLst/>
          </a:prstGeom>
          <a:noFill/>
          <a:ln>
            <a:noFill/>
          </a:ln>
        </p:spPr>
      </p:pic>
      <p:pic>
        <p:nvPicPr>
          <p:cNvPr id="1036" name="Google Shape;1036;p8" descr="Open hand with plant with solid fill"/>
          <p:cNvPicPr preferRelativeResize="0"/>
          <p:nvPr/>
        </p:nvPicPr>
        <p:blipFill rotWithShape="1">
          <a:blip r:embed="rId6">
            <a:alphaModFix/>
          </a:blip>
          <a:srcRect/>
          <a:stretch/>
        </p:blipFill>
        <p:spPr>
          <a:xfrm>
            <a:off x="3998927" y="1551502"/>
            <a:ext cx="1142100" cy="1142100"/>
          </a:xfrm>
          <a:prstGeom prst="rect">
            <a:avLst/>
          </a:prstGeom>
          <a:noFill/>
          <a:ln>
            <a:noFill/>
          </a:ln>
        </p:spPr>
      </p:pic>
      <p:sp>
        <p:nvSpPr>
          <p:cNvPr id="1037" name="Google Shape;1037;p8"/>
          <p:cNvSpPr txBox="1"/>
          <p:nvPr/>
        </p:nvSpPr>
        <p:spPr>
          <a:xfrm>
            <a:off x="535353" y="315474"/>
            <a:ext cx="8069248" cy="818942"/>
          </a:xfrm>
          <a:prstGeom prst="rect">
            <a:avLst/>
          </a:prstGeom>
          <a:noFill/>
          <a:ln>
            <a:noFill/>
          </a:ln>
        </p:spPr>
        <p:txBody>
          <a:bodyPr spcFirstLastPara="1" wrap="square" lIns="34275" tIns="17125" rIns="34275" bIns="17125" anchor="t" anchorCtr="0">
            <a:spAutoFit/>
          </a:bodyPr>
          <a:lstStyle/>
          <a:p>
            <a:pPr marL="0" marR="0" lvl="0" indent="0" algn="ctr" rtl="0">
              <a:lnSpc>
                <a:spcPct val="110000"/>
              </a:lnSpc>
              <a:spcBef>
                <a:spcPts val="0"/>
              </a:spcBef>
              <a:spcAft>
                <a:spcPts val="0"/>
              </a:spcAft>
              <a:buNone/>
            </a:pPr>
            <a:r>
              <a:rPr lang="en-US" sz="2400" b="1">
                <a:solidFill>
                  <a:schemeClr val="lt1"/>
                </a:solidFill>
                <a:latin typeface="Sofia"/>
                <a:ea typeface="Sofia"/>
                <a:cs typeface="Sofia"/>
                <a:sym typeface="Sofia"/>
              </a:rPr>
              <a:t>The three pillars of sustainability</a:t>
            </a:r>
            <a:endParaRPr sz="2400" b="1">
              <a:solidFill>
                <a:schemeClr val="lt1"/>
              </a:solidFill>
              <a:latin typeface="Sofia"/>
              <a:ea typeface="Sofia"/>
              <a:cs typeface="Sofia"/>
              <a:sym typeface="Sofia"/>
            </a:endParaRPr>
          </a:p>
          <a:p>
            <a:pPr marL="0" marR="0" lvl="0" indent="0" algn="ctr" rtl="0">
              <a:lnSpc>
                <a:spcPct val="110000"/>
              </a:lnSpc>
              <a:spcBef>
                <a:spcPts val="0"/>
              </a:spcBef>
              <a:spcAft>
                <a:spcPts val="0"/>
              </a:spcAft>
              <a:buNone/>
            </a:pPr>
            <a:endParaRPr sz="2400" b="1">
              <a:solidFill>
                <a:schemeClr val="lt1"/>
              </a:solidFill>
              <a:latin typeface="Sofia"/>
              <a:ea typeface="Sofia"/>
              <a:cs typeface="Sofia"/>
              <a:sym typeface="Sofia"/>
            </a:endParaRPr>
          </a:p>
        </p:txBody>
      </p:sp>
      <p:pic>
        <p:nvPicPr>
          <p:cNvPr id="1038" name="Google Shape;1038;p8" descr="A logo with green and white text&#10;&#10;Description automatically generated"/>
          <p:cNvPicPr preferRelativeResize="0"/>
          <p:nvPr/>
        </p:nvPicPr>
        <p:blipFill rotWithShape="1">
          <a:blip r:embed="rId7">
            <a:alphaModFix/>
          </a:blip>
          <a:srcRect/>
          <a:stretch/>
        </p:blipFill>
        <p:spPr>
          <a:xfrm>
            <a:off x="7591425" y="1"/>
            <a:ext cx="1429344" cy="10015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9" descr="A close-up of a person working in the garden&#10;&#10;Description automatically generated with medium confidence"/>
          <p:cNvPicPr preferRelativeResize="0"/>
          <p:nvPr/>
        </p:nvPicPr>
        <p:blipFill rotWithShape="1">
          <a:blip r:embed="rId3">
            <a:alphaModFix/>
          </a:blip>
          <a:srcRect/>
          <a:stretch/>
        </p:blipFill>
        <p:spPr>
          <a:xfrm>
            <a:off x="188" y="0"/>
            <a:ext cx="9143625" cy="5143500"/>
          </a:xfrm>
          <a:prstGeom prst="rect">
            <a:avLst/>
          </a:prstGeom>
          <a:noFill/>
          <a:ln>
            <a:noFill/>
          </a:ln>
        </p:spPr>
      </p:pic>
      <p:sp>
        <p:nvSpPr>
          <p:cNvPr id="1045" name="Google Shape;1045;p9"/>
          <p:cNvSpPr/>
          <p:nvPr/>
        </p:nvSpPr>
        <p:spPr>
          <a:xfrm>
            <a:off x="-1" y="0"/>
            <a:ext cx="7429501" cy="5143500"/>
          </a:xfrm>
          <a:prstGeom prst="rect">
            <a:avLst/>
          </a:prstGeom>
          <a:gradFill>
            <a:gsLst>
              <a:gs pos="0">
                <a:srgbClr val="5FD411"/>
              </a:gs>
              <a:gs pos="72000">
                <a:srgbClr val="ADFF8D">
                  <a:alpha val="0"/>
                </a:srgbClr>
              </a:gs>
              <a:gs pos="100000">
                <a:srgbClr val="ADFF8D">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Libre Franklin"/>
              <a:ea typeface="Libre Franklin"/>
              <a:cs typeface="Libre Franklin"/>
              <a:sym typeface="Libre Franklin"/>
            </a:endParaRPr>
          </a:p>
        </p:txBody>
      </p:sp>
      <p:sp>
        <p:nvSpPr>
          <p:cNvPr id="1046" name="Google Shape;1046;p9"/>
          <p:cNvSpPr txBox="1">
            <a:spLocks noGrp="1"/>
          </p:cNvSpPr>
          <p:nvPr>
            <p:ph type="title"/>
          </p:nvPr>
        </p:nvSpPr>
        <p:spPr>
          <a:xfrm>
            <a:off x="772263" y="855460"/>
            <a:ext cx="3799737" cy="185739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400"/>
              <a:buFont typeface="Sofia"/>
              <a:buNone/>
            </a:pPr>
            <a:r>
              <a:rPr lang="en-US" sz="2400" b="1">
                <a:latin typeface="Sofia"/>
                <a:ea typeface="Sofia"/>
                <a:cs typeface="Sofia"/>
                <a:sym typeface="Sofia"/>
              </a:rPr>
              <a:t>BONSUCRO STRATEGY: CHANGING FOR GOOD 2021-2026</a:t>
            </a:r>
            <a:endParaRPr sz="2400" b="1">
              <a:latin typeface="Sofia"/>
              <a:ea typeface="Sofia"/>
              <a:cs typeface="Sofia"/>
              <a:sym typeface="Sofia"/>
            </a:endParaRPr>
          </a:p>
        </p:txBody>
      </p:sp>
      <p:sp>
        <p:nvSpPr>
          <p:cNvPr id="1047" name="Google Shape;1047;p9"/>
          <p:cNvSpPr txBox="1">
            <a:spLocks noGrp="1"/>
          </p:cNvSpPr>
          <p:nvPr>
            <p:ph type="body" idx="1"/>
          </p:nvPr>
        </p:nvSpPr>
        <p:spPr>
          <a:xfrm>
            <a:off x="772263" y="3371587"/>
            <a:ext cx="6511925" cy="916454"/>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2000"/>
              <a:buNone/>
            </a:pPr>
            <a:r>
              <a:rPr lang="en-US">
                <a:latin typeface="Sofia"/>
                <a:ea typeface="Sofia"/>
                <a:cs typeface="Sofia"/>
                <a:sym typeface="Sofia"/>
              </a:rPr>
              <a:t>Contributing to our strategic aims</a:t>
            </a:r>
            <a:endParaRPr/>
          </a:p>
        </p:txBody>
      </p:sp>
    </p:spTree>
  </p:cSld>
  <p:clrMapOvr>
    <a:masterClrMapping/>
  </p:clrMapOvr>
</p:sld>
</file>

<file path=ppt/theme/theme1.xml><?xml version="1.0" encoding="utf-8"?>
<a:theme xmlns:a="http://schemas.openxmlformats.org/drawingml/2006/main" name="Office Theme">
  <a:themeElements>
    <a:clrScheme name="Custom 6">
      <a:dk1>
        <a:srgbClr val="4B4B4B"/>
      </a:dk1>
      <a:lt1>
        <a:srgbClr val="FAFAFA"/>
      </a:lt1>
      <a:dk2>
        <a:srgbClr val="003B5C"/>
      </a:dk2>
      <a:lt2>
        <a:srgbClr val="EEECE1"/>
      </a:lt2>
      <a:accent1>
        <a:srgbClr val="64BE28"/>
      </a:accent1>
      <a:accent2>
        <a:srgbClr val="97D700"/>
      </a:accent2>
      <a:accent3>
        <a:srgbClr val="50BCDE"/>
      </a:accent3>
      <a:accent4>
        <a:srgbClr val="1482AF"/>
      </a:accent4>
      <a:accent5>
        <a:srgbClr val="FACD14"/>
      </a:accent5>
      <a:accent6>
        <a:srgbClr val="F59D32"/>
      </a:accent6>
      <a:hlink>
        <a:srgbClr val="FC554D"/>
      </a:hlink>
      <a:folHlink>
        <a:srgbClr val="1482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onsucro Pitch Deck - Buyers">
  <a:themeElements>
    <a:clrScheme name="Custom 6">
      <a:dk1>
        <a:srgbClr val="4B4B4B"/>
      </a:dk1>
      <a:lt1>
        <a:srgbClr val="FAFAFA"/>
      </a:lt1>
      <a:dk2>
        <a:srgbClr val="003B5C"/>
      </a:dk2>
      <a:lt2>
        <a:srgbClr val="EEECE1"/>
      </a:lt2>
      <a:accent1>
        <a:srgbClr val="64BE28"/>
      </a:accent1>
      <a:accent2>
        <a:srgbClr val="97D700"/>
      </a:accent2>
      <a:accent3>
        <a:srgbClr val="50BCDE"/>
      </a:accent3>
      <a:accent4>
        <a:srgbClr val="1482AF"/>
      </a:accent4>
      <a:accent5>
        <a:srgbClr val="FACD14"/>
      </a:accent5>
      <a:accent6>
        <a:srgbClr val="F59D32"/>
      </a:accent6>
      <a:hlink>
        <a:srgbClr val="FC554D"/>
      </a:hlink>
      <a:folHlink>
        <a:srgbClr val="1482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6">
      <a:dk1>
        <a:srgbClr val="4B4B4B"/>
      </a:dk1>
      <a:lt1>
        <a:srgbClr val="FAFAFA"/>
      </a:lt1>
      <a:dk2>
        <a:srgbClr val="003B5C"/>
      </a:dk2>
      <a:lt2>
        <a:srgbClr val="EEECE1"/>
      </a:lt2>
      <a:accent1>
        <a:srgbClr val="64BE28"/>
      </a:accent1>
      <a:accent2>
        <a:srgbClr val="97D700"/>
      </a:accent2>
      <a:accent3>
        <a:srgbClr val="50BCDE"/>
      </a:accent3>
      <a:accent4>
        <a:srgbClr val="1482AF"/>
      </a:accent4>
      <a:accent5>
        <a:srgbClr val="FACD14"/>
      </a:accent5>
      <a:accent6>
        <a:srgbClr val="F59D32"/>
      </a:accent6>
      <a:hlink>
        <a:srgbClr val="FC554D"/>
      </a:hlink>
      <a:folHlink>
        <a:srgbClr val="1482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28</Slides>
  <Notes>26</Notes>
  <HiddenSlides>0</HiddenSlide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Office Theme</vt:lpstr>
      <vt:lpstr>2_Office Theme</vt:lpstr>
      <vt:lpstr>Bonsucro Pitch Deck - Buyers</vt:lpstr>
      <vt:lpstr>1_Office Theme</vt:lpstr>
      <vt:lpstr>5_Office Theme</vt:lpstr>
      <vt:lpstr>PowerPoint Presentation</vt:lpstr>
      <vt:lpstr>PowerPoint Presentation</vt:lpstr>
      <vt:lpstr>PowerPoint Presentation</vt:lpstr>
      <vt:lpstr>PowerPoint Presentation</vt:lpstr>
      <vt:lpstr>Bonsucro Worldwide</vt:lpstr>
      <vt:lpstr>PowerPoint Presentation</vt:lpstr>
      <vt:lpstr>PowerPoint Presentation</vt:lpstr>
      <vt:lpstr>PowerPoint Presentation</vt:lpstr>
      <vt:lpstr>BONSUCRO STRATEGY: CHANGING FOR GOOD 2021-2026</vt:lpstr>
      <vt:lpstr>Bonsucro’s strategic intent for 2021-26</vt:lpstr>
      <vt:lpstr>PowerPoint Presentation</vt:lpstr>
      <vt:lpstr>Strengthen human rights &amp; decent work</vt:lpstr>
      <vt:lpstr>PowerPoint Presentation</vt:lpstr>
      <vt:lpstr>PowerPoint Presentation</vt:lpstr>
      <vt:lpstr>PowerPoint Presentation</vt:lpstr>
      <vt:lpstr>PowerPoint Presentation</vt:lpstr>
      <vt:lpstr>PowerPoint Presentation</vt:lpstr>
      <vt:lpstr>PowerPoint Presentation</vt:lpstr>
      <vt:lpstr>What is the Bonsucro Impact Fund?</vt:lpstr>
      <vt:lpstr>Investing in innovative projects at sugarcane origins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Philpott</dc:creator>
  <cp:revision>123</cp:revision>
  <dcterms:created xsi:type="dcterms:W3CDTF">2016-02-22T17:17:09Z</dcterms:created>
  <dcterms:modified xsi:type="dcterms:W3CDTF">2023-09-10T06:12:32Z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0x0101000954FF6F6BFE1F4DB95ED8775B48CA91</vt:lpwstr>
  </property>
  <property fmtid="{D5CDD505-2E9C-101B-9397-08002B2CF9AE}" pid="3" name="MediaServiceImageTags">
    <vt:lpwstr/>
  </property>
  <property fmtid="{D5CDD505-2E9C-101B-9397-08002B2CF9AE}" pid="4" name="_dlc_DocIdItemGuid">
    <vt:lpwstr>c68fcbc6-f853-49e1-8228-25efd2198a58</vt:lpwstr>
  </property>
</Properties>
</file>